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2"/>
  </p:notesMasterIdLst>
  <p:sldIdLst>
    <p:sldId id="257" r:id="rId2"/>
    <p:sldId id="258" r:id="rId3"/>
    <p:sldId id="259" r:id="rId4"/>
    <p:sldId id="272" r:id="rId5"/>
    <p:sldId id="260" r:id="rId6"/>
    <p:sldId id="273" r:id="rId7"/>
    <p:sldId id="274" r:id="rId8"/>
    <p:sldId id="276" r:id="rId9"/>
    <p:sldId id="277" r:id="rId10"/>
    <p:sldId id="278" r:id="rId11"/>
    <p:sldId id="279" r:id="rId12"/>
    <p:sldId id="275" r:id="rId13"/>
    <p:sldId id="265" r:id="rId14"/>
    <p:sldId id="280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00E821-2BDE-42C8-A69B-9E2D0AEFCD7E}" v="17" dt="2023-12-04T15:40:00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van Eijk" userId="0525dbdd-05b7-4a82-ba45-77c11df5757e" providerId="ADAL" clId="{A200E821-2BDE-42C8-A69B-9E2D0AEFCD7E}"/>
    <pc:docChg chg="undo custSel addSld delSld modSld sldOrd">
      <pc:chgData name="Rachel van Eijk" userId="0525dbdd-05b7-4a82-ba45-77c11df5757e" providerId="ADAL" clId="{A200E821-2BDE-42C8-A69B-9E2D0AEFCD7E}" dt="2023-12-04T15:40:09.243" v="167" actId="313"/>
      <pc:docMkLst>
        <pc:docMk/>
      </pc:docMkLst>
      <pc:sldChg chg="modSp mod">
        <pc:chgData name="Rachel van Eijk" userId="0525dbdd-05b7-4a82-ba45-77c11df5757e" providerId="ADAL" clId="{A200E821-2BDE-42C8-A69B-9E2D0AEFCD7E}" dt="2023-11-21T19:30:27.742" v="27" actId="1076"/>
        <pc:sldMkLst>
          <pc:docMk/>
          <pc:sldMk cId="2297504742" sldId="257"/>
        </pc:sldMkLst>
        <pc:spChg chg="mod">
          <ac:chgData name="Rachel van Eijk" userId="0525dbdd-05b7-4a82-ba45-77c11df5757e" providerId="ADAL" clId="{A200E821-2BDE-42C8-A69B-9E2D0AEFCD7E}" dt="2023-11-21T19:30:27.742" v="27" actId="1076"/>
          <ac:spMkLst>
            <pc:docMk/>
            <pc:sldMk cId="2297504742" sldId="257"/>
            <ac:spMk id="2050" creationId="{00000000-0000-0000-0000-000000000000}"/>
          </ac:spMkLst>
        </pc:spChg>
        <pc:spChg chg="mod">
          <ac:chgData name="Rachel van Eijk" userId="0525dbdd-05b7-4a82-ba45-77c11df5757e" providerId="ADAL" clId="{A200E821-2BDE-42C8-A69B-9E2D0AEFCD7E}" dt="2023-11-21T19:29:02.302" v="15" actId="27636"/>
          <ac:spMkLst>
            <pc:docMk/>
            <pc:sldMk cId="2297504742" sldId="257"/>
            <ac:spMk id="2051" creationId="{00000000-0000-0000-0000-000000000000}"/>
          </ac:spMkLst>
        </pc:spChg>
      </pc:sldChg>
      <pc:sldChg chg="modSp">
        <pc:chgData name="Rachel van Eijk" userId="0525dbdd-05b7-4a82-ba45-77c11df5757e" providerId="ADAL" clId="{A200E821-2BDE-42C8-A69B-9E2D0AEFCD7E}" dt="2023-11-21T19:29:20.641" v="20"/>
        <pc:sldMkLst>
          <pc:docMk/>
          <pc:sldMk cId="2682213358" sldId="258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682213358" sldId="258"/>
            <ac:spMk id="2" creationId="{00000000-0000-0000-0000-000000000000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682213358" sldId="258"/>
            <ac:spMk id="3" creationId="{00000000-0000-0000-0000-000000000000}"/>
          </ac:spMkLst>
        </pc:spChg>
      </pc:sldChg>
      <pc:sldChg chg="modSp mod">
        <pc:chgData name="Rachel van Eijk" userId="0525dbdd-05b7-4a82-ba45-77c11df5757e" providerId="ADAL" clId="{A200E821-2BDE-42C8-A69B-9E2D0AEFCD7E}" dt="2023-11-21T19:29:40.118" v="22" actId="1076"/>
        <pc:sldMkLst>
          <pc:docMk/>
          <pc:sldMk cId="1281399781" sldId="259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1281399781" sldId="259"/>
            <ac:spMk id="2" creationId="{00000000-0000-0000-0000-000000000000}"/>
          </ac:spMkLst>
        </pc:spChg>
        <pc:spChg chg="mod">
          <ac:chgData name="Rachel van Eijk" userId="0525dbdd-05b7-4a82-ba45-77c11df5757e" providerId="ADAL" clId="{A200E821-2BDE-42C8-A69B-9E2D0AEFCD7E}" dt="2023-11-21T19:29:40.118" v="22" actId="1076"/>
          <ac:spMkLst>
            <pc:docMk/>
            <pc:sldMk cId="1281399781" sldId="259"/>
            <ac:spMk id="5" creationId="{00000000-0000-0000-0000-000000000000}"/>
          </ac:spMkLst>
        </pc:spChg>
        <pc:picChg chg="mod">
          <ac:chgData name="Rachel van Eijk" userId="0525dbdd-05b7-4a82-ba45-77c11df5757e" providerId="ADAL" clId="{A200E821-2BDE-42C8-A69B-9E2D0AEFCD7E}" dt="2023-11-21T19:29:33.652" v="21" actId="1076"/>
          <ac:picMkLst>
            <pc:docMk/>
            <pc:sldMk cId="1281399781" sldId="259"/>
            <ac:picMk id="4" creationId="{00000000-0000-0000-0000-000000000000}"/>
          </ac:picMkLst>
        </pc:picChg>
      </pc:sldChg>
      <pc:sldChg chg="modSp mod">
        <pc:chgData name="Rachel van Eijk" userId="0525dbdd-05b7-4a82-ba45-77c11df5757e" providerId="ADAL" clId="{A200E821-2BDE-42C8-A69B-9E2D0AEFCD7E}" dt="2023-11-21T20:09:28.384" v="93" actId="313"/>
        <pc:sldMkLst>
          <pc:docMk/>
          <pc:sldMk cId="480980259" sldId="260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480980259" sldId="260"/>
            <ac:spMk id="2" creationId="{DA040300-52C4-D8C8-1335-19DC5499B799}"/>
          </ac:spMkLst>
        </pc:spChg>
        <pc:spChg chg="mod">
          <ac:chgData name="Rachel van Eijk" userId="0525dbdd-05b7-4a82-ba45-77c11df5757e" providerId="ADAL" clId="{A200E821-2BDE-42C8-A69B-9E2D0AEFCD7E}" dt="2023-11-21T20:09:28.384" v="93" actId="313"/>
          <ac:spMkLst>
            <pc:docMk/>
            <pc:sldMk cId="480980259" sldId="260"/>
            <ac:spMk id="3" creationId="{DB5A4721-CAF4-1E8B-6140-A7342FAB20AA}"/>
          </ac:spMkLst>
        </pc:spChg>
      </pc:sldChg>
      <pc:sldChg chg="modSp del">
        <pc:chgData name="Rachel van Eijk" userId="0525dbdd-05b7-4a82-ba45-77c11df5757e" providerId="ADAL" clId="{A200E821-2BDE-42C8-A69B-9E2D0AEFCD7E}" dt="2023-11-21T19:39:41.976" v="88" actId="47"/>
        <pc:sldMkLst>
          <pc:docMk/>
          <pc:sldMk cId="4265435923" sldId="261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4265435923" sldId="261"/>
            <ac:spMk id="2" creationId="{2BA9631B-7FD2-8D47-7EB3-6BA58A8183B6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4265435923" sldId="261"/>
            <ac:spMk id="3" creationId="{0E583DDD-51C7-C099-95F3-54C6DADFFAEB}"/>
          </ac:spMkLst>
        </pc:spChg>
      </pc:sldChg>
      <pc:sldChg chg="modSp del">
        <pc:chgData name="Rachel van Eijk" userId="0525dbdd-05b7-4a82-ba45-77c11df5757e" providerId="ADAL" clId="{A200E821-2BDE-42C8-A69B-9E2D0AEFCD7E}" dt="2023-11-21T19:39:43.393" v="89" actId="47"/>
        <pc:sldMkLst>
          <pc:docMk/>
          <pc:sldMk cId="2958009050" sldId="262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958009050" sldId="262"/>
            <ac:spMk id="2" creationId="{FC6CBA79-4241-926A-3A64-1CB935C9DE61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958009050" sldId="262"/>
            <ac:spMk id="3" creationId="{F17F51D8-C55A-1338-51B2-9119506E009F}"/>
          </ac:spMkLst>
        </pc:spChg>
      </pc:sldChg>
      <pc:sldChg chg="modSp del">
        <pc:chgData name="Rachel van Eijk" userId="0525dbdd-05b7-4a82-ba45-77c11df5757e" providerId="ADAL" clId="{A200E821-2BDE-42C8-A69B-9E2D0AEFCD7E}" dt="2023-11-21T19:39:45.791" v="90" actId="47"/>
        <pc:sldMkLst>
          <pc:docMk/>
          <pc:sldMk cId="81745339" sldId="263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81745339" sldId="263"/>
            <ac:spMk id="2" creationId="{F4D1149A-DCCD-A58F-4741-599854082883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81745339" sldId="263"/>
            <ac:spMk id="3" creationId="{BBFDBCEB-53F0-20B4-DB57-A70A609286EF}"/>
          </ac:spMkLst>
        </pc:spChg>
      </pc:sldChg>
      <pc:sldChg chg="modSp del">
        <pc:chgData name="Rachel van Eijk" userId="0525dbdd-05b7-4a82-ba45-77c11df5757e" providerId="ADAL" clId="{A200E821-2BDE-42C8-A69B-9E2D0AEFCD7E}" dt="2023-11-21T19:39:48.936" v="91" actId="47"/>
        <pc:sldMkLst>
          <pc:docMk/>
          <pc:sldMk cId="2716998496" sldId="264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716998496" sldId="264"/>
            <ac:spMk id="2" creationId="{63A8BEC2-4AD0-B57C-FA4C-3C8B92B84ED5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716998496" sldId="264"/>
            <ac:spMk id="3" creationId="{9A5CCEFB-601A-5D6D-946F-7AEE0C99BFF2}"/>
          </ac:spMkLst>
        </pc:spChg>
      </pc:sldChg>
      <pc:sldChg chg="modSp">
        <pc:chgData name="Rachel van Eijk" userId="0525dbdd-05b7-4a82-ba45-77c11df5757e" providerId="ADAL" clId="{A200E821-2BDE-42C8-A69B-9E2D0AEFCD7E}" dt="2023-11-21T19:29:20.641" v="20"/>
        <pc:sldMkLst>
          <pc:docMk/>
          <pc:sldMk cId="2965781930" sldId="265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965781930" sldId="265"/>
            <ac:spMk id="3" creationId="{D6CDC371-F84B-4392-FEA0-2873E167D7A8}"/>
          </ac:spMkLst>
        </pc:spChg>
      </pc:sldChg>
      <pc:sldChg chg="modSp">
        <pc:chgData name="Rachel van Eijk" userId="0525dbdd-05b7-4a82-ba45-77c11df5757e" providerId="ADAL" clId="{A200E821-2BDE-42C8-A69B-9E2D0AEFCD7E}" dt="2023-11-21T19:29:20.641" v="20"/>
        <pc:sldMkLst>
          <pc:docMk/>
          <pc:sldMk cId="2790082420" sldId="266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790082420" sldId="266"/>
            <ac:spMk id="2" creationId="{ECDAACD9-F65B-F3DB-B129-DEB584BC6A0C}"/>
          </ac:spMkLst>
        </pc:spChg>
        <pc:picChg chg="mod">
          <ac:chgData name="Rachel van Eijk" userId="0525dbdd-05b7-4a82-ba45-77c11df5757e" providerId="ADAL" clId="{A200E821-2BDE-42C8-A69B-9E2D0AEFCD7E}" dt="2023-11-21T19:29:20.641" v="20"/>
          <ac:picMkLst>
            <pc:docMk/>
            <pc:sldMk cId="2790082420" sldId="266"/>
            <ac:picMk id="1026" creationId="{3049F5ED-D0B8-5E6B-3BB9-2FBBEB4D2AD8}"/>
          </ac:picMkLst>
        </pc:picChg>
      </pc:sldChg>
      <pc:sldChg chg="modSp">
        <pc:chgData name="Rachel van Eijk" userId="0525dbdd-05b7-4a82-ba45-77c11df5757e" providerId="ADAL" clId="{A200E821-2BDE-42C8-A69B-9E2D0AEFCD7E}" dt="2023-11-21T19:29:20.641" v="20"/>
        <pc:sldMkLst>
          <pc:docMk/>
          <pc:sldMk cId="780036733" sldId="267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780036733" sldId="267"/>
            <ac:spMk id="2" creationId="{4D8AEE35-879A-1A6A-60A7-E9E4463314C0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780036733" sldId="267"/>
            <ac:spMk id="3" creationId="{EA18C3CE-65D9-44E1-FCC8-EB4EE9967AB2}"/>
          </ac:spMkLst>
        </pc:spChg>
      </pc:sldChg>
      <pc:sldChg chg="modSp mod">
        <pc:chgData name="Rachel van Eijk" userId="0525dbdd-05b7-4a82-ba45-77c11df5757e" providerId="ADAL" clId="{A200E821-2BDE-42C8-A69B-9E2D0AEFCD7E}" dt="2023-11-21T19:29:20.641" v="20"/>
        <pc:sldMkLst>
          <pc:docMk/>
          <pc:sldMk cId="1033512599" sldId="268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1033512599" sldId="268"/>
            <ac:spMk id="2" creationId="{9860A676-1D38-2ED0-B46C-62416DDAFFBE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1033512599" sldId="268"/>
            <ac:spMk id="3" creationId="{B89EA776-2AB2-97E2-02AA-C5C74F69996F}"/>
          </ac:spMkLst>
        </pc:spChg>
      </pc:sldChg>
      <pc:sldChg chg="modSp mod">
        <pc:chgData name="Rachel van Eijk" userId="0525dbdd-05b7-4a82-ba45-77c11df5757e" providerId="ADAL" clId="{A200E821-2BDE-42C8-A69B-9E2D0AEFCD7E}" dt="2023-11-21T19:29:20.641" v="20"/>
        <pc:sldMkLst>
          <pc:docMk/>
          <pc:sldMk cId="1819344682" sldId="269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1819344682" sldId="269"/>
            <ac:spMk id="2" creationId="{003A6BA5-A249-1EC7-3671-0078E9325910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1819344682" sldId="269"/>
            <ac:spMk id="3" creationId="{2E17EE3A-2A0F-A17F-FBC1-193C549A9635}"/>
          </ac:spMkLst>
        </pc:spChg>
      </pc:sldChg>
      <pc:sldChg chg="modSp mod ord">
        <pc:chgData name="Rachel van Eijk" userId="0525dbdd-05b7-4a82-ba45-77c11df5757e" providerId="ADAL" clId="{A200E821-2BDE-42C8-A69B-9E2D0AEFCD7E}" dt="2023-11-21T19:39:33.630" v="87"/>
        <pc:sldMkLst>
          <pc:docMk/>
          <pc:sldMk cId="2521962221" sldId="270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521962221" sldId="270"/>
            <ac:spMk id="2" creationId="{8F071EE9-CC30-CE76-C9A3-6BE03B6F5160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521962221" sldId="270"/>
            <ac:spMk id="3" creationId="{6528446C-0C43-FAEF-D69D-A758E9900FD2}"/>
          </ac:spMkLst>
        </pc:spChg>
      </pc:sldChg>
      <pc:sldChg chg="modSp mod">
        <pc:chgData name="Rachel van Eijk" userId="0525dbdd-05b7-4a82-ba45-77c11df5757e" providerId="ADAL" clId="{A200E821-2BDE-42C8-A69B-9E2D0AEFCD7E}" dt="2023-11-21T19:29:20.641" v="20"/>
        <pc:sldMkLst>
          <pc:docMk/>
          <pc:sldMk cId="2661129787" sldId="271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661129787" sldId="271"/>
            <ac:spMk id="2" creationId="{2D39E4A0-CAC1-510F-D867-CFD716D16D41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661129787" sldId="271"/>
            <ac:spMk id="3" creationId="{A4C85FE1-3ECA-AF61-3375-A6B795482F5D}"/>
          </ac:spMkLst>
        </pc:spChg>
      </pc:sldChg>
      <pc:sldChg chg="modSp mod">
        <pc:chgData name="Rachel van Eijk" userId="0525dbdd-05b7-4a82-ba45-77c11df5757e" providerId="ADAL" clId="{A200E821-2BDE-42C8-A69B-9E2D0AEFCD7E}" dt="2023-11-21T19:29:20.641" v="20"/>
        <pc:sldMkLst>
          <pc:docMk/>
          <pc:sldMk cId="4030666027" sldId="272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4030666027" sldId="272"/>
            <ac:spMk id="2" creationId="{082F7B15-FFCA-7082-AA4A-5F865753FCD1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4030666027" sldId="272"/>
            <ac:spMk id="3" creationId="{38CBFBBF-31BB-9186-9B7E-66DA2F4F4C9C}"/>
          </ac:spMkLst>
        </pc:spChg>
      </pc:sldChg>
      <pc:sldChg chg="modSp">
        <pc:chgData name="Rachel van Eijk" userId="0525dbdd-05b7-4a82-ba45-77c11df5757e" providerId="ADAL" clId="{A200E821-2BDE-42C8-A69B-9E2D0AEFCD7E}" dt="2023-11-21T19:29:20.641" v="20"/>
        <pc:sldMkLst>
          <pc:docMk/>
          <pc:sldMk cId="2702887476" sldId="273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702887476" sldId="273"/>
            <ac:spMk id="2" creationId="{318E823C-493A-ADB9-2695-4912DE4AAE66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2702887476" sldId="273"/>
            <ac:spMk id="3" creationId="{28A8734E-B4F7-2B09-7D3C-3B8283D6D69E}"/>
          </ac:spMkLst>
        </pc:spChg>
      </pc:sldChg>
      <pc:sldChg chg="modSp mod">
        <pc:chgData name="Rachel van Eijk" userId="0525dbdd-05b7-4a82-ba45-77c11df5757e" providerId="ADAL" clId="{A200E821-2BDE-42C8-A69B-9E2D0AEFCD7E}" dt="2023-12-04T15:39:37.390" v="163" actId="313"/>
        <pc:sldMkLst>
          <pc:docMk/>
          <pc:sldMk cId="89142818" sldId="274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89142818" sldId="274"/>
            <ac:spMk id="2" creationId="{500020F7-8586-871C-B225-3AE11F6A2F63}"/>
          </ac:spMkLst>
        </pc:spChg>
        <pc:spChg chg="mod">
          <ac:chgData name="Rachel van Eijk" userId="0525dbdd-05b7-4a82-ba45-77c11df5757e" providerId="ADAL" clId="{A200E821-2BDE-42C8-A69B-9E2D0AEFCD7E}" dt="2023-12-04T15:39:37.390" v="163" actId="313"/>
          <ac:spMkLst>
            <pc:docMk/>
            <pc:sldMk cId="89142818" sldId="274"/>
            <ac:spMk id="3" creationId="{3C862656-4A63-CF71-BAA2-6A6B7BD6CB66}"/>
          </ac:spMkLst>
        </pc:spChg>
      </pc:sldChg>
      <pc:sldChg chg="modSp">
        <pc:chgData name="Rachel van Eijk" userId="0525dbdd-05b7-4a82-ba45-77c11df5757e" providerId="ADAL" clId="{A200E821-2BDE-42C8-A69B-9E2D0AEFCD7E}" dt="2023-11-21T19:29:20.641" v="20"/>
        <pc:sldMkLst>
          <pc:docMk/>
          <pc:sldMk cId="936598172" sldId="275"/>
        </pc:sldMkLst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936598172" sldId="275"/>
            <ac:spMk id="2" creationId="{45ADD1CF-1D1A-592D-92EF-B37A18C0B03C}"/>
          </ac:spMkLst>
        </pc:spChg>
        <pc:spChg chg="mod">
          <ac:chgData name="Rachel van Eijk" userId="0525dbdd-05b7-4a82-ba45-77c11df5757e" providerId="ADAL" clId="{A200E821-2BDE-42C8-A69B-9E2D0AEFCD7E}" dt="2023-11-21T19:29:20.641" v="20"/>
          <ac:spMkLst>
            <pc:docMk/>
            <pc:sldMk cId="936598172" sldId="275"/>
            <ac:spMk id="3" creationId="{CD916853-C521-9D58-B537-238ACA9CD307}"/>
          </ac:spMkLst>
        </pc:spChg>
      </pc:sldChg>
      <pc:sldChg chg="addSp modSp new mod">
        <pc:chgData name="Rachel van Eijk" userId="0525dbdd-05b7-4a82-ba45-77c11df5757e" providerId="ADAL" clId="{A200E821-2BDE-42C8-A69B-9E2D0AEFCD7E}" dt="2023-12-04T15:40:00.983" v="166" actId="14100"/>
        <pc:sldMkLst>
          <pc:docMk/>
          <pc:sldMk cId="40634682" sldId="276"/>
        </pc:sldMkLst>
        <pc:spChg chg="mod">
          <ac:chgData name="Rachel van Eijk" userId="0525dbdd-05b7-4a82-ba45-77c11df5757e" providerId="ADAL" clId="{A200E821-2BDE-42C8-A69B-9E2D0AEFCD7E}" dt="2023-11-21T19:37:14.143" v="56"/>
          <ac:spMkLst>
            <pc:docMk/>
            <pc:sldMk cId="40634682" sldId="276"/>
            <ac:spMk id="2" creationId="{99D0A92F-8320-A007-2957-D84E1234CDD6}"/>
          </ac:spMkLst>
        </pc:spChg>
        <pc:spChg chg="mod">
          <ac:chgData name="Rachel van Eijk" userId="0525dbdd-05b7-4a82-ba45-77c11df5757e" providerId="ADAL" clId="{A200E821-2BDE-42C8-A69B-9E2D0AEFCD7E}" dt="2023-11-21T20:12:58.151" v="159" actId="20577"/>
          <ac:spMkLst>
            <pc:docMk/>
            <pc:sldMk cId="40634682" sldId="276"/>
            <ac:spMk id="3" creationId="{7E8D1E07-46AB-9E03-A57B-EFB776075E63}"/>
          </ac:spMkLst>
        </pc:spChg>
        <pc:picChg chg="add mod">
          <ac:chgData name="Rachel van Eijk" userId="0525dbdd-05b7-4a82-ba45-77c11df5757e" providerId="ADAL" clId="{A200E821-2BDE-42C8-A69B-9E2D0AEFCD7E}" dt="2023-12-04T15:40:00.983" v="166" actId="14100"/>
          <ac:picMkLst>
            <pc:docMk/>
            <pc:sldMk cId="40634682" sldId="276"/>
            <ac:picMk id="2050" creationId="{E40EFA43-89FE-3226-8F07-B09B839A13CC}"/>
          </ac:picMkLst>
        </pc:picChg>
      </pc:sldChg>
      <pc:sldChg chg="modSp new mod">
        <pc:chgData name="Rachel van Eijk" userId="0525dbdd-05b7-4a82-ba45-77c11df5757e" providerId="ADAL" clId="{A200E821-2BDE-42C8-A69B-9E2D0AEFCD7E}" dt="2023-11-21T19:38:06.659" v="72" actId="20577"/>
        <pc:sldMkLst>
          <pc:docMk/>
          <pc:sldMk cId="3404482123" sldId="277"/>
        </pc:sldMkLst>
        <pc:spChg chg="mod">
          <ac:chgData name="Rachel van Eijk" userId="0525dbdd-05b7-4a82-ba45-77c11df5757e" providerId="ADAL" clId="{A200E821-2BDE-42C8-A69B-9E2D0AEFCD7E}" dt="2023-11-21T19:37:17.364" v="57"/>
          <ac:spMkLst>
            <pc:docMk/>
            <pc:sldMk cId="3404482123" sldId="277"/>
            <ac:spMk id="2" creationId="{BFA0BBF9-FE1F-117C-A1D8-94276882DDA6}"/>
          </ac:spMkLst>
        </pc:spChg>
        <pc:spChg chg="mod">
          <ac:chgData name="Rachel van Eijk" userId="0525dbdd-05b7-4a82-ba45-77c11df5757e" providerId="ADAL" clId="{A200E821-2BDE-42C8-A69B-9E2D0AEFCD7E}" dt="2023-11-21T19:38:06.659" v="72" actId="20577"/>
          <ac:spMkLst>
            <pc:docMk/>
            <pc:sldMk cId="3404482123" sldId="277"/>
            <ac:spMk id="3" creationId="{3E6872DD-0294-AD8F-FBB4-B403D5B66750}"/>
          </ac:spMkLst>
        </pc:spChg>
      </pc:sldChg>
      <pc:sldChg chg="addSp delSp modSp new mod">
        <pc:chgData name="Rachel van Eijk" userId="0525dbdd-05b7-4a82-ba45-77c11df5757e" providerId="ADAL" clId="{A200E821-2BDE-42C8-A69B-9E2D0AEFCD7E}" dt="2023-12-04T15:40:09.243" v="167" actId="313"/>
        <pc:sldMkLst>
          <pc:docMk/>
          <pc:sldMk cId="1246957235" sldId="278"/>
        </pc:sldMkLst>
        <pc:spChg chg="mod">
          <ac:chgData name="Rachel van Eijk" userId="0525dbdd-05b7-4a82-ba45-77c11df5757e" providerId="ADAL" clId="{A200E821-2BDE-42C8-A69B-9E2D0AEFCD7E}" dt="2023-11-21T19:37:30.339" v="60"/>
          <ac:spMkLst>
            <pc:docMk/>
            <pc:sldMk cId="1246957235" sldId="278"/>
            <ac:spMk id="2" creationId="{2DA6EC11-1325-54D0-282B-5BFCAF4E15A2}"/>
          </ac:spMkLst>
        </pc:spChg>
        <pc:spChg chg="mod">
          <ac:chgData name="Rachel van Eijk" userId="0525dbdd-05b7-4a82-ba45-77c11df5757e" providerId="ADAL" clId="{A200E821-2BDE-42C8-A69B-9E2D0AEFCD7E}" dt="2023-12-04T15:40:09.243" v="167" actId="313"/>
          <ac:spMkLst>
            <pc:docMk/>
            <pc:sldMk cId="1246957235" sldId="278"/>
            <ac:spMk id="3" creationId="{64CCE540-B0E6-2CC1-E18E-27520E449C01}"/>
          </ac:spMkLst>
        </pc:spChg>
        <pc:graphicFrameChg chg="add del modGraphic">
          <ac:chgData name="Rachel van Eijk" userId="0525dbdd-05b7-4a82-ba45-77c11df5757e" providerId="ADAL" clId="{A200E821-2BDE-42C8-A69B-9E2D0AEFCD7E}" dt="2023-11-21T19:37:27.201" v="59" actId="478"/>
          <ac:graphicFrameMkLst>
            <pc:docMk/>
            <pc:sldMk cId="1246957235" sldId="278"/>
            <ac:graphicFrameMk id="5" creationId="{6ED44585-7122-1712-F355-8C43273AAA7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70F9C-8422-4D45-A3BE-0E59E44B214E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4B42A-2B7A-48E6-8CA6-A09A0745E6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631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nl-NL" dirty="0" err="1"/>
              <a:t>Klachtenpresentatie</a:t>
            </a:r>
            <a:r>
              <a:rPr lang="en-US" altLang="nl-NL" dirty="0"/>
              <a:t> heel divers, </a:t>
            </a:r>
            <a:r>
              <a:rPr lang="en-US" altLang="nl-NL" dirty="0" err="1"/>
              <a:t>afhankelijk</a:t>
            </a:r>
            <a:r>
              <a:rPr lang="en-US" altLang="nl-NL" dirty="0"/>
              <a:t> van de </a:t>
            </a:r>
            <a:r>
              <a:rPr lang="en-US" altLang="nl-NL" dirty="0" err="1"/>
              <a:t>lokalisatie</a:t>
            </a:r>
            <a:r>
              <a:rPr lang="en-US" altLang="nl-NL" dirty="0"/>
              <a:t>: </a:t>
            </a:r>
            <a:r>
              <a:rPr lang="en-US" altLang="nl-NL" dirty="0" err="1"/>
              <a:t>meestal</a:t>
            </a:r>
            <a:r>
              <a:rPr lang="en-US" altLang="nl-NL" dirty="0"/>
              <a:t> </a:t>
            </a:r>
            <a:r>
              <a:rPr lang="en-US" altLang="nl-NL" dirty="0" err="1"/>
              <a:t>diarree</a:t>
            </a:r>
            <a:r>
              <a:rPr lang="en-US" altLang="nl-NL" dirty="0"/>
              <a:t> en </a:t>
            </a:r>
            <a:r>
              <a:rPr lang="en-US" altLang="nl-NL" dirty="0" err="1"/>
              <a:t>slijm</a:t>
            </a:r>
            <a:r>
              <a:rPr lang="en-US" altLang="nl-NL" dirty="0"/>
              <a:t> en </a:t>
            </a:r>
            <a:r>
              <a:rPr lang="en-US" altLang="nl-NL" dirty="0" err="1"/>
              <a:t>bloed</a:t>
            </a:r>
            <a:r>
              <a:rPr lang="en-US" altLang="nl-NL" dirty="0"/>
              <a:t> </a:t>
            </a:r>
            <a:r>
              <a:rPr lang="en-US" altLang="nl-NL" dirty="0" err="1"/>
              <a:t>bij</a:t>
            </a:r>
            <a:r>
              <a:rPr lang="en-US" altLang="nl-NL" dirty="0"/>
              <a:t> de </a:t>
            </a:r>
            <a:r>
              <a:rPr lang="en-US" altLang="nl-NL" dirty="0" err="1"/>
              <a:t>ontlasting</a:t>
            </a:r>
            <a:r>
              <a:rPr lang="en-US" altLang="nl-NL" dirty="0"/>
              <a:t>. </a:t>
            </a:r>
            <a:r>
              <a:rPr lang="en-US" altLang="nl-NL" dirty="0" err="1"/>
              <a:t>Soms</a:t>
            </a:r>
            <a:r>
              <a:rPr lang="en-US" altLang="nl-NL" dirty="0"/>
              <a:t> </a:t>
            </a:r>
            <a:r>
              <a:rPr lang="en-US" altLang="nl-NL" dirty="0" err="1"/>
              <a:t>alleen</a:t>
            </a:r>
            <a:r>
              <a:rPr lang="en-US" altLang="nl-NL" dirty="0"/>
              <a:t> </a:t>
            </a:r>
            <a:r>
              <a:rPr lang="en-US" altLang="nl-NL" dirty="0" err="1"/>
              <a:t>pijn</a:t>
            </a:r>
            <a:r>
              <a:rPr lang="en-US" altLang="nl-NL" dirty="0"/>
              <a:t> (</a:t>
            </a:r>
            <a:r>
              <a:rPr lang="en-US" altLang="nl-NL" dirty="0" err="1"/>
              <a:t>bij</a:t>
            </a:r>
            <a:r>
              <a:rPr lang="en-US" altLang="nl-NL" dirty="0"/>
              <a:t> </a:t>
            </a:r>
            <a:r>
              <a:rPr lang="en-US" altLang="nl-NL" dirty="0" err="1"/>
              <a:t>Crohn</a:t>
            </a:r>
            <a:r>
              <a:rPr lang="en-US" altLang="nl-NL" dirty="0"/>
              <a:t> </a:t>
            </a:r>
            <a:r>
              <a:rPr lang="en-US" altLang="nl-NL" dirty="0" err="1"/>
              <a:t>als</a:t>
            </a:r>
            <a:r>
              <a:rPr lang="en-US" altLang="nl-NL" dirty="0"/>
              <a:t> het </a:t>
            </a:r>
            <a:r>
              <a:rPr lang="en-US" altLang="nl-NL" dirty="0" err="1"/>
              <a:t>probleem</a:t>
            </a:r>
            <a:r>
              <a:rPr lang="en-US" altLang="nl-NL" dirty="0"/>
              <a:t> in de </a:t>
            </a:r>
            <a:r>
              <a:rPr lang="en-US" altLang="nl-NL" dirty="0" err="1"/>
              <a:t>dunnedarm</a:t>
            </a:r>
            <a:r>
              <a:rPr lang="en-US" altLang="nl-NL" dirty="0"/>
              <a:t> zit/</a:t>
            </a:r>
            <a:r>
              <a:rPr lang="en-US" altLang="nl-NL" dirty="0" err="1"/>
              <a:t>ileocoecaalhoek</a:t>
            </a:r>
            <a:r>
              <a:rPr lang="en-US" altLang="nl-NL" dirty="0"/>
              <a:t>)</a:t>
            </a:r>
          </a:p>
          <a:p>
            <a:r>
              <a:rPr lang="en-US" altLang="nl-NL" dirty="0" err="1"/>
              <a:t>Algehele</a:t>
            </a:r>
            <a:r>
              <a:rPr lang="en-US" altLang="nl-NL" dirty="0"/>
              <a:t> malaise en extra-</a:t>
            </a:r>
            <a:r>
              <a:rPr lang="en-US" altLang="nl-NL" dirty="0" err="1"/>
              <a:t>intestinale</a:t>
            </a:r>
            <a:r>
              <a:rPr lang="en-US" altLang="nl-NL" dirty="0"/>
              <a:t> </a:t>
            </a:r>
            <a:r>
              <a:rPr lang="en-US" altLang="nl-NL" dirty="0" err="1"/>
              <a:t>symptomen</a:t>
            </a:r>
            <a:r>
              <a:rPr lang="en-US" altLang="nl-NL" dirty="0"/>
              <a:t> </a:t>
            </a:r>
            <a:r>
              <a:rPr lang="en-US" altLang="nl-NL" dirty="0" err="1"/>
              <a:t>zoals</a:t>
            </a:r>
            <a:r>
              <a:rPr lang="en-US" altLang="nl-NL" dirty="0"/>
              <a:t> </a:t>
            </a:r>
            <a:r>
              <a:rPr lang="en-US" altLang="nl-NL" dirty="0" err="1"/>
              <a:t>gewrichtsklachten</a:t>
            </a:r>
            <a:r>
              <a:rPr lang="en-US" altLang="nl-NL" dirty="0"/>
              <a:t>, </a:t>
            </a:r>
            <a:r>
              <a:rPr lang="en-US" altLang="nl-NL" dirty="0" err="1"/>
              <a:t>aften</a:t>
            </a:r>
            <a:r>
              <a:rPr lang="en-US" altLang="nl-NL" dirty="0"/>
              <a:t> en </a:t>
            </a:r>
            <a:r>
              <a:rPr lang="en-US" altLang="nl-NL" dirty="0" err="1"/>
              <a:t>huidafwijkingen</a:t>
            </a:r>
            <a:r>
              <a:rPr lang="en-US" altLang="nl-NL" dirty="0"/>
              <a:t> </a:t>
            </a:r>
            <a:r>
              <a:rPr lang="en-US" altLang="nl-NL" dirty="0" err="1"/>
              <a:t>komen</a:t>
            </a:r>
            <a:r>
              <a:rPr lang="en-US" altLang="nl-NL" dirty="0"/>
              <a:t> </a:t>
            </a:r>
            <a:r>
              <a:rPr lang="en-US" altLang="nl-NL" dirty="0" err="1"/>
              <a:t>ook</a:t>
            </a:r>
            <a:r>
              <a:rPr lang="en-US" altLang="nl-NL" dirty="0"/>
              <a:t> </a:t>
            </a:r>
            <a:r>
              <a:rPr lang="en-US" altLang="nl-NL" dirty="0" err="1"/>
              <a:t>vaak</a:t>
            </a:r>
            <a:r>
              <a:rPr lang="en-US" altLang="nl-NL" dirty="0"/>
              <a:t> </a:t>
            </a:r>
            <a:r>
              <a:rPr lang="en-US" altLang="nl-NL" dirty="0" err="1"/>
              <a:t>voor</a:t>
            </a:r>
            <a:r>
              <a:rPr lang="en-US" altLang="nl-NL" dirty="0"/>
              <a:t>. </a:t>
            </a:r>
          </a:p>
          <a:p>
            <a:r>
              <a:rPr lang="en-US" altLang="nl-NL" dirty="0" err="1"/>
              <a:t>Diagostiek</a:t>
            </a:r>
            <a:r>
              <a:rPr lang="en-US" altLang="nl-NL" dirty="0"/>
              <a:t>: </a:t>
            </a:r>
            <a:r>
              <a:rPr lang="en-US" altLang="nl-NL" dirty="0" err="1"/>
              <a:t>ontstekingswaarden</a:t>
            </a:r>
            <a:r>
              <a:rPr lang="en-US" altLang="nl-NL" dirty="0"/>
              <a:t> in lab, feces </a:t>
            </a:r>
            <a:r>
              <a:rPr lang="en-US" altLang="nl-NL" dirty="0" err="1"/>
              <a:t>calprotectine</a:t>
            </a:r>
            <a:r>
              <a:rPr lang="en-US" altLang="nl-NL" dirty="0"/>
              <a:t> (</a:t>
            </a:r>
            <a:r>
              <a:rPr lang="en-US" altLang="nl-NL" dirty="0" err="1"/>
              <a:t>maat</a:t>
            </a:r>
            <a:r>
              <a:rPr lang="en-US" altLang="nl-NL" dirty="0"/>
              <a:t> </a:t>
            </a:r>
            <a:r>
              <a:rPr lang="en-US" altLang="nl-NL" dirty="0" err="1"/>
              <a:t>voor</a:t>
            </a:r>
            <a:r>
              <a:rPr lang="en-US" altLang="nl-NL" dirty="0"/>
              <a:t> </a:t>
            </a:r>
            <a:r>
              <a:rPr lang="en-US" altLang="nl-NL" dirty="0" err="1"/>
              <a:t>darmontsteking</a:t>
            </a:r>
            <a:r>
              <a:rPr lang="en-US" altLang="nl-NL" dirty="0"/>
              <a:t>), </a:t>
            </a:r>
            <a:r>
              <a:rPr lang="en-US" altLang="nl-NL" dirty="0" err="1"/>
              <a:t>endoscopie</a:t>
            </a:r>
            <a:r>
              <a:rPr lang="en-US" altLang="nl-NL" dirty="0"/>
              <a:t> met </a:t>
            </a:r>
            <a:r>
              <a:rPr lang="en-US" altLang="nl-NL" dirty="0" err="1"/>
              <a:t>biopten</a:t>
            </a:r>
            <a:r>
              <a:rPr lang="en-US" altLang="nl-NL" dirty="0"/>
              <a:t>, </a:t>
            </a:r>
            <a:r>
              <a:rPr lang="en-US" altLang="nl-NL" dirty="0" err="1"/>
              <a:t>beeldvorming</a:t>
            </a:r>
            <a:endParaRPr lang="en-US" altLang="nl-NL" dirty="0"/>
          </a:p>
          <a:p>
            <a:endParaRPr lang="nl-NL" altLang="nl-NL" dirty="0"/>
          </a:p>
          <a:p>
            <a:r>
              <a:rPr lang="nl-NL" sz="1200" b="0" i="0" kern="1200" dirty="0" err="1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0"/>
              </a:rPr>
              <a:t>Calprotectine</a:t>
            </a:r>
            <a:r>
              <a:rPr lang="nl-NL" sz="1200" b="0" i="0" kern="1200" dirty="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0"/>
              </a:rPr>
              <a:t> is een </a:t>
            </a:r>
            <a:r>
              <a:rPr lang="nl-NL" sz="1200" b="0" i="0" kern="1200" dirty="0" err="1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0"/>
              </a:rPr>
              <a:t>ontstekings</a:t>
            </a:r>
            <a:r>
              <a:rPr lang="nl-NL" sz="1200" b="0" i="0" kern="1200" dirty="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0"/>
              </a:rPr>
              <a:t> remmend eiwit dat vrij komt wanneer bepaalde witte bloedcellen (</a:t>
            </a:r>
            <a:r>
              <a:rPr lang="nl-NL" sz="1200" b="0" i="0" kern="1200" dirty="0" err="1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0"/>
              </a:rPr>
              <a:t>neutrofiele</a:t>
            </a:r>
            <a:r>
              <a:rPr lang="nl-NL" sz="1200" b="0" i="0" kern="1200" dirty="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0"/>
              </a:rPr>
              <a:t> granulocyten) sterven</a:t>
            </a:r>
            <a:endParaRPr lang="nl-NL" altLang="nl-NL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EF05-CBB9-4FCA-8C30-22C3AAC856ED}" type="slidenum">
              <a:rPr lang="nl-NL" smtClean="0"/>
              <a:pPr/>
              <a:t>3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2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437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052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673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770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37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81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5212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113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964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9006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81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3457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0397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638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252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A2CCA-4CEF-4047-BCC1-477C6E42DF62}" type="datetimeFigureOut">
              <a:rPr lang="nl-NL" smtClean="0"/>
              <a:t>7-12-2023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4FF5F0-E9B5-4742-9616-0F955D1E50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05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2389" y="2185873"/>
            <a:ext cx="8114011" cy="1646302"/>
          </a:xfrm>
        </p:spPr>
        <p:txBody>
          <a:bodyPr>
            <a:normAutofit fontScale="90000"/>
          </a:bodyPr>
          <a:lstStyle/>
          <a:p>
            <a:pPr algn="l"/>
            <a:br>
              <a:rPr lang="nl-NL" dirty="0"/>
            </a:br>
            <a:br>
              <a:rPr lang="nl-NL" dirty="0"/>
            </a:br>
            <a:r>
              <a:rPr lang="nl-NL" i="1" dirty="0"/>
              <a:t>Prikkelbare darm syndroom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5733256"/>
            <a:ext cx="6400800" cy="936104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Rachel van Eijk</a:t>
            </a:r>
          </a:p>
          <a:p>
            <a:pPr algn="ctr"/>
            <a:r>
              <a:rPr lang="nl-NL" dirty="0"/>
              <a:t>MDL-arts</a:t>
            </a:r>
          </a:p>
        </p:txBody>
      </p:sp>
    </p:spTree>
    <p:extLst>
      <p:ext uri="{BB962C8B-B14F-4D97-AF65-F5344CB8AC3E}">
        <p14:creationId xmlns:p14="http://schemas.microsoft.com/office/powerpoint/2010/main" val="2297504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Prikkelbare darm syndroom (PDS)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Wat is het?</a:t>
            </a:r>
          </a:p>
          <a:p>
            <a:endParaRPr lang="nl-NL" dirty="0"/>
          </a:p>
          <a:p>
            <a:r>
              <a:rPr lang="nl-NL" dirty="0"/>
              <a:t>Hoe krijg je het?</a:t>
            </a:r>
          </a:p>
          <a:p>
            <a:endParaRPr lang="nl-NL" dirty="0"/>
          </a:p>
          <a:p>
            <a:r>
              <a:rPr lang="nl-NL" dirty="0"/>
              <a:t>Wie heeft het?</a:t>
            </a:r>
          </a:p>
          <a:p>
            <a:endParaRPr lang="nl-NL" dirty="0"/>
          </a:p>
          <a:p>
            <a:r>
              <a:rPr lang="nl-NL" dirty="0"/>
              <a:t>De vijf gouden regels van PDS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221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Prikkelbare darm syndroom – Wat is het?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2918" y="3857901"/>
            <a:ext cx="1998663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Callout 4"/>
          <p:cNvSpPr/>
          <p:nvPr/>
        </p:nvSpPr>
        <p:spPr>
          <a:xfrm>
            <a:off x="3763526" y="1763713"/>
            <a:ext cx="3240432" cy="166528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Roept u maar!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39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2F7B15-FFCA-7082-AA4A-5F865753F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-  Wat is het?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CBFBBF-31BB-9186-9B7E-66DA2F4F4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rgbClr val="000000"/>
                </a:solidFill>
                <a:latin typeface="Nunito" pitchFamily="2" charset="0"/>
              </a:rPr>
              <a:t>b</a:t>
            </a:r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uikpijn,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buikkrampen, 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problemen met de ontlasting, 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een opgezette buik, 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winderigheid, 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diarree, 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verstopping, </a:t>
            </a:r>
          </a:p>
          <a:p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onregelmatige ontlasting.  </a:t>
            </a:r>
            <a:endParaRPr lang="nl-NL" dirty="0"/>
          </a:p>
        </p:txBody>
      </p:sp>
      <p:pic>
        <p:nvPicPr>
          <p:cNvPr id="1026" name="Picture 2" descr="Prikkelbare darm syndroom - Darmen - De Dietisten">
            <a:extLst>
              <a:ext uri="{FF2B5EF4-FFF2-40B4-BE49-F238E27FC236}">
                <a16:creationId xmlns:a16="http://schemas.microsoft.com/office/drawing/2014/main" id="{8116CADD-C2C6-803D-2099-F5A8BAA76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162" y="2016970"/>
            <a:ext cx="3249038" cy="326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66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040300-52C4-D8C8-1335-19DC5499B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Prikkelbare darm syndroom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5A4721-CAF4-1E8B-6140-A7342FAB2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Rome IV criteria (mei 2016)</a:t>
            </a:r>
          </a:p>
          <a:p>
            <a:pPr lvl="1"/>
            <a:r>
              <a:rPr lang="nl-NL" dirty="0"/>
              <a:t>Terugkerende buikpijn, minimaal 1 dag per week gedurende de laatste 3 maanden, geassocieerd met 2 of meer van de volgende criteria:</a:t>
            </a:r>
          </a:p>
          <a:p>
            <a:pPr lvl="2"/>
            <a:r>
              <a:rPr lang="nl-NL" dirty="0"/>
              <a:t>1. gerelateerd aan de ontlasting</a:t>
            </a:r>
          </a:p>
          <a:p>
            <a:pPr lvl="2"/>
            <a:r>
              <a:rPr lang="nl-NL" dirty="0"/>
              <a:t>2. geassocieerd met een verandering in ontlastingsfrequentie</a:t>
            </a:r>
          </a:p>
          <a:p>
            <a:pPr lvl="2"/>
            <a:r>
              <a:rPr lang="nl-NL" dirty="0"/>
              <a:t>3. Geassocieerd met een verandering in de vorm (aspect) van de ontlasting. </a:t>
            </a:r>
          </a:p>
          <a:p>
            <a:pPr lvl="2"/>
            <a:endParaRPr lang="nl-NL" dirty="0"/>
          </a:p>
          <a:p>
            <a:pPr lvl="1"/>
            <a:r>
              <a:rPr lang="nl-NL" dirty="0"/>
              <a:t>Verschillende types afhankelijk van het ontlastingspatroon:</a:t>
            </a:r>
          </a:p>
          <a:p>
            <a:pPr lvl="2"/>
            <a:r>
              <a:rPr lang="nl-NL" dirty="0"/>
              <a:t>PDS-D: diarree staat op de voorgrond</a:t>
            </a:r>
          </a:p>
          <a:p>
            <a:pPr lvl="2"/>
            <a:r>
              <a:rPr lang="nl-NL" dirty="0"/>
              <a:t>PDS-C: obstipatie/constipatie staat op de voorgrond</a:t>
            </a:r>
          </a:p>
          <a:p>
            <a:pPr lvl="2"/>
            <a:r>
              <a:rPr lang="nl-NL" dirty="0"/>
              <a:t>PDS-M: mixed type, afwisselend obstipatie en diarree</a:t>
            </a:r>
          </a:p>
        </p:txBody>
      </p:sp>
    </p:spTree>
    <p:extLst>
      <p:ext uri="{BB962C8B-B14F-4D97-AF65-F5344CB8AC3E}">
        <p14:creationId xmlns:p14="http://schemas.microsoft.com/office/powerpoint/2010/main" val="480980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E823C-493A-ADB9-2695-4912DE4AA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– hoe krijg je het?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A8734E-B4F7-2B09-7D3C-3B8283D6D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288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0020F7-8586-871C-B225-3AE11F6A2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- oorzaken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862656-4A63-CF71-BAA2-6A6B7BD6C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Verstoring communicatie hersenen en darm (gut-</a:t>
            </a:r>
            <a:r>
              <a:rPr lang="nl-NL" dirty="0" err="1"/>
              <a:t>brain</a:t>
            </a:r>
            <a:r>
              <a:rPr lang="nl-NL" dirty="0"/>
              <a:t> </a:t>
            </a:r>
            <a:r>
              <a:rPr lang="nl-NL" dirty="0" err="1"/>
              <a:t>axis</a:t>
            </a:r>
            <a:r>
              <a:rPr lang="nl-NL" dirty="0"/>
              <a:t>)</a:t>
            </a:r>
          </a:p>
          <a:p>
            <a:r>
              <a:rPr lang="nl-NL" dirty="0"/>
              <a:t>Beschadiging van de darmwand</a:t>
            </a:r>
          </a:p>
          <a:p>
            <a:r>
              <a:rPr lang="nl-NL" dirty="0"/>
              <a:t>Samenstelling van de darmbacteriën </a:t>
            </a:r>
          </a:p>
        </p:txBody>
      </p:sp>
    </p:spTree>
    <p:extLst>
      <p:ext uri="{BB962C8B-B14F-4D97-AF65-F5344CB8AC3E}">
        <p14:creationId xmlns:p14="http://schemas.microsoft.com/office/powerpoint/2010/main" val="8914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0A92F-8320-A007-2957-D84E1234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- oorzaken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8D1E07-46AB-9E03-A57B-EFB776075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Verstoring communicatie hersenen en darm (gut-</a:t>
            </a:r>
            <a:r>
              <a:rPr lang="nl-NL" dirty="0" err="1"/>
              <a:t>brain</a:t>
            </a:r>
            <a:r>
              <a:rPr lang="nl-NL" dirty="0"/>
              <a:t> </a:t>
            </a:r>
            <a:r>
              <a:rPr lang="nl-NL" dirty="0" err="1"/>
              <a:t>axis</a:t>
            </a:r>
            <a:r>
              <a:rPr lang="nl-NL" dirty="0"/>
              <a:t>)</a:t>
            </a:r>
          </a:p>
          <a:p>
            <a:endParaRPr lang="nl-NL" dirty="0"/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Signaaloverdracht darm-hersenen-darm te sterk</a:t>
            </a:r>
          </a:p>
          <a:p>
            <a:pPr lvl="1"/>
            <a:endParaRPr lang="nl-NL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Serotonine speelt een belangrijke rol bij het doorsturen van boodschappen tussen de darmen en hersenen. </a:t>
            </a: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Het wordt voor 90% in de darmen aangemaakt. </a:t>
            </a: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Serotonine is betrokken bij het afwisselend aan spannen en ontspannen van de darm om voedsel voort te bewegingen. Bij verstoring van de aanmaak onregelmatige en wisselende bewegingen</a:t>
            </a: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Ook aanmaak </a:t>
            </a:r>
            <a:r>
              <a:rPr lang="nl-NL" dirty="0">
                <a:solidFill>
                  <a:srgbClr val="000000"/>
                </a:solidFill>
                <a:latin typeface="Nunito" pitchFamily="2" charset="0"/>
              </a:rPr>
              <a:t>in de hersenen, betrokken bij regulatie </a:t>
            </a:r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stemming en eetlust. Hierdoor mogelijk relatie tussen stress en darmklachten</a:t>
            </a:r>
            <a:endParaRPr lang="nl-NL" dirty="0"/>
          </a:p>
        </p:txBody>
      </p:sp>
      <p:pic>
        <p:nvPicPr>
          <p:cNvPr id="2050" name="Picture 2" descr="IJMS | Free Full-Text | Gut–Brain Axis: Role of Gut Microbiota on ...">
            <a:extLst>
              <a:ext uri="{FF2B5EF4-FFF2-40B4-BE49-F238E27FC236}">
                <a16:creationId xmlns:a16="http://schemas.microsoft.com/office/drawing/2014/main" id="{E40EFA43-89FE-3226-8F07-B09B839A1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457" y="0"/>
            <a:ext cx="4624543" cy="295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A0BBF9-FE1F-117C-A1D8-94276882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- oorzaken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6872DD-0294-AD8F-FBB4-B403D5B66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Beschadiging van de darmwand</a:t>
            </a:r>
          </a:p>
          <a:p>
            <a:endParaRPr lang="nl-NL" dirty="0"/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Darmwand beschermt lichaam tegen invloeden vanuit ontlastingsstroom</a:t>
            </a:r>
          </a:p>
          <a:p>
            <a:pPr lvl="1"/>
            <a:endParaRPr lang="nl-NL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Beschadiging bijvoorbeeld door ontsteking of infectie</a:t>
            </a:r>
          </a:p>
          <a:p>
            <a:pPr lvl="2"/>
            <a:r>
              <a:rPr lang="nl-NL" dirty="0">
                <a:solidFill>
                  <a:srgbClr val="000000"/>
                </a:solidFill>
                <a:latin typeface="Nunito" pitchFamily="2" charset="0"/>
              </a:rPr>
              <a:t>Binnendringen schadelijke bacteriën of stoffen</a:t>
            </a:r>
            <a:endParaRPr lang="nl-NL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lvl="2"/>
            <a:r>
              <a:rPr lang="nl-NL" dirty="0">
                <a:solidFill>
                  <a:srgbClr val="000000"/>
                </a:solidFill>
                <a:latin typeface="Nunito" pitchFamily="2" charset="0"/>
              </a:rPr>
              <a:t>Verandering van het </a:t>
            </a:r>
            <a:r>
              <a:rPr lang="nl-NL" dirty="0" err="1">
                <a:solidFill>
                  <a:srgbClr val="000000"/>
                </a:solidFill>
                <a:latin typeface="Nunito" pitchFamily="2" charset="0"/>
              </a:rPr>
              <a:t>microbioom</a:t>
            </a:r>
            <a:endParaRPr lang="nl-NL" dirty="0">
              <a:solidFill>
                <a:srgbClr val="000000"/>
              </a:solidFill>
              <a:latin typeface="Nunito" pitchFamily="2" charset="0"/>
            </a:endParaRP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Beschadiging van zenuwvezels darmwand</a:t>
            </a:r>
            <a:endParaRPr lang="nl-NL" dirty="0"/>
          </a:p>
        </p:txBody>
      </p:sp>
      <p:pic>
        <p:nvPicPr>
          <p:cNvPr id="2050" name="Picture 2" descr="Darmen I, poort naar het lichaam - vanrandwijckvoedingsadvies">
            <a:extLst>
              <a:ext uri="{FF2B5EF4-FFF2-40B4-BE49-F238E27FC236}">
                <a16:creationId xmlns:a16="http://schemas.microsoft.com/office/drawing/2014/main" id="{4BA7A87C-1CD3-A26B-CC64-E9DC34E06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999" y="417411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482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6EC11-1325-54D0-282B-5BFCAF4E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- oorzaken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CCE540-B0E6-2CC1-E18E-27520E449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Samenstelling van de darmbacteriën </a:t>
            </a:r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Gezond </a:t>
            </a:r>
            <a:r>
              <a:rPr lang="nl-NL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microbioom</a:t>
            </a:r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 beschermt tegen ziekte en helpt de spijsvertering</a:t>
            </a:r>
          </a:p>
          <a:p>
            <a:pPr lvl="1"/>
            <a:r>
              <a:rPr lang="nl-NL" dirty="0" err="1">
                <a:solidFill>
                  <a:srgbClr val="000000"/>
                </a:solidFill>
                <a:latin typeface="Nunito" pitchFamily="2" charset="0"/>
              </a:rPr>
              <a:t>Microbioom</a:t>
            </a:r>
            <a:r>
              <a:rPr lang="nl-NL" dirty="0">
                <a:solidFill>
                  <a:srgbClr val="000000"/>
                </a:solidFill>
                <a:latin typeface="Nunito" pitchFamily="2" charset="0"/>
              </a:rPr>
              <a:t> PDS patiënten verschilt met die van gezonde mensen. </a:t>
            </a:r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Bij een ongebalanceerd </a:t>
            </a:r>
            <a:r>
              <a:rPr lang="nl-NL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microbioom</a:t>
            </a:r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 kunnen klachten ontstaan als obstipatie of diarree. </a:t>
            </a:r>
          </a:p>
          <a:p>
            <a:pPr lvl="1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Oorzaken verstoring balans: </a:t>
            </a:r>
          </a:p>
          <a:p>
            <a:pPr lvl="2"/>
            <a:r>
              <a:rPr lang="nl-NL" dirty="0">
                <a:solidFill>
                  <a:srgbClr val="000000"/>
                </a:solidFill>
                <a:latin typeface="Nunito" pitchFamily="2" charset="0"/>
              </a:rPr>
              <a:t>M</a:t>
            </a:r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edicijnen, zoals antibiotica, laxeermiddelen en maagzuurremmers</a:t>
            </a: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een infectie of een ziekte</a:t>
            </a: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de behandeling van een ziekte, zoals bestraling of een operatie</a:t>
            </a:r>
          </a:p>
          <a:p>
            <a:pPr lvl="2"/>
            <a:r>
              <a:rPr lang="nl-NL" b="0" i="0" dirty="0">
                <a:solidFill>
                  <a:srgbClr val="000000"/>
                </a:solidFill>
                <a:effectLst/>
                <a:latin typeface="Nunito" pitchFamily="2" charset="0"/>
              </a:rPr>
              <a:t>het voedingspatroon heeft veel invloed op de samenstelling van de darmflora . Het is nog niet precies duidelijk welke voeding welke invloed heeft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6957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7A5A7-1079-F836-D8B6-6996A89C5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PDS-wie heeft het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2C8CA7-2E5E-7349-285C-D0DEB1C33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Geen test beschikbaar om PDS aan te tonen</a:t>
            </a:r>
          </a:p>
          <a:p>
            <a:endParaRPr lang="nl-NL" dirty="0"/>
          </a:p>
          <a:p>
            <a:r>
              <a:rPr lang="nl-NL" dirty="0"/>
              <a:t>Diagnose per </a:t>
            </a:r>
            <a:r>
              <a:rPr lang="nl-NL" dirty="0" err="1"/>
              <a:t>exclusionem</a:t>
            </a:r>
            <a:r>
              <a:rPr lang="nl-NL" dirty="0"/>
              <a:t> ofwel een “positieve” diagnose (typisch klachten patroon en niet op basis van aanvullend onderzoek)</a:t>
            </a:r>
          </a:p>
          <a:p>
            <a:endParaRPr lang="nl-NL" dirty="0"/>
          </a:p>
          <a:p>
            <a:r>
              <a:rPr lang="nl-NL" dirty="0"/>
              <a:t>Goede anamnese om “red </a:t>
            </a:r>
            <a:r>
              <a:rPr lang="nl-NL" dirty="0" err="1"/>
              <a:t>flags</a:t>
            </a:r>
            <a:r>
              <a:rPr lang="nl-NL" dirty="0"/>
              <a:t>” te ontdekken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989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DD1CF-1D1A-592D-92EF-B37A18C0B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PDS- rode vlaggen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D916853-C521-9D58-B537-238ACA9CD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Alarmsymptomen: </a:t>
            </a:r>
          </a:p>
          <a:p>
            <a:endParaRPr lang="nl-NL" dirty="0"/>
          </a:p>
          <a:p>
            <a:pPr lvl="1"/>
            <a:r>
              <a:rPr lang="nl-NL" dirty="0"/>
              <a:t>Leeftijd ontstaan boven de 50 jaar</a:t>
            </a:r>
          </a:p>
          <a:p>
            <a:pPr lvl="1"/>
            <a:r>
              <a:rPr lang="nl-NL" dirty="0"/>
              <a:t>Rectaal bloedverlies</a:t>
            </a:r>
          </a:p>
          <a:p>
            <a:pPr lvl="1"/>
            <a:r>
              <a:rPr lang="nl-NL" dirty="0"/>
              <a:t>Plotseling veranderd defecatiepatroon &gt; 2 weken</a:t>
            </a:r>
          </a:p>
          <a:p>
            <a:pPr lvl="1"/>
            <a:r>
              <a:rPr lang="nl-NL" dirty="0"/>
              <a:t>Nachtelijke diarree</a:t>
            </a:r>
          </a:p>
          <a:p>
            <a:pPr lvl="1"/>
            <a:r>
              <a:rPr lang="nl-NL" dirty="0"/>
              <a:t>Onverklaarbaar gewichtsverlies</a:t>
            </a:r>
          </a:p>
          <a:p>
            <a:pPr lvl="1"/>
            <a:r>
              <a:rPr lang="nl-NL" dirty="0"/>
              <a:t>Bloedarmoede</a:t>
            </a:r>
          </a:p>
          <a:p>
            <a:pPr lvl="1"/>
            <a:r>
              <a:rPr lang="nl-NL" dirty="0"/>
              <a:t>Koorts</a:t>
            </a:r>
          </a:p>
          <a:p>
            <a:pPr lvl="1"/>
            <a:r>
              <a:rPr lang="nl-NL" dirty="0"/>
              <a:t>Familieanamnese</a:t>
            </a:r>
          </a:p>
        </p:txBody>
      </p:sp>
      <p:pic>
        <p:nvPicPr>
          <p:cNvPr id="3074" name="Picture 2" descr="Alarmsymptomen - Darmgezondheid">
            <a:extLst>
              <a:ext uri="{FF2B5EF4-FFF2-40B4-BE49-F238E27FC236}">
                <a16:creationId xmlns:a16="http://schemas.microsoft.com/office/drawing/2014/main" id="{ABBC55C6-1DA0-4CA2-09D1-A8E43CB30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448" y="4481614"/>
            <a:ext cx="2266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598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BF0583-9261-0072-2BE8-E32290DF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551"/>
            <a:ext cx="10515600" cy="1325563"/>
          </a:xfrm>
        </p:spPr>
        <p:txBody>
          <a:bodyPr/>
          <a:lstStyle/>
          <a:p>
            <a:br>
              <a:rPr lang="nl-NL" dirty="0"/>
            </a:br>
            <a:r>
              <a:rPr lang="nl-NL" dirty="0"/>
              <a:t>PDS-diagnostiek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CDC371-F84B-4392-FEA0-2873E167D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fecaal </a:t>
            </a:r>
            <a:r>
              <a:rPr lang="nl-NL" dirty="0" err="1"/>
              <a:t>immunochenische</a:t>
            </a:r>
            <a:r>
              <a:rPr lang="nl-NL" dirty="0"/>
              <a:t> test (FIT </a:t>
            </a:r>
            <a:r>
              <a:rPr lang="nl-NL" dirty="0" err="1"/>
              <a:t>iFOBT</a:t>
            </a:r>
            <a:r>
              <a:rPr lang="nl-NL" dirty="0"/>
              <a:t>; ter uitsluiting van maligniteiten) wordt afgeraden bij patiënten met (vermoeden van) PDS</a:t>
            </a:r>
          </a:p>
          <a:p>
            <a:endParaRPr lang="nl-NL" dirty="0"/>
          </a:p>
          <a:p>
            <a:r>
              <a:rPr lang="nl-NL" dirty="0"/>
              <a:t>Laagdrempelig aanvullend onderzoek naar coeliakie bij patiënten met PDS-D of PDS-M of een eerstegraads familielid met coeliakie (ongeacht type PDS klachten) wordt aangeraden.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5781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9A6315-F814-B9AD-5F1B-41E3A39D2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PDS-</a:t>
            </a:r>
            <a:r>
              <a:rPr lang="nl-NL" dirty="0" err="1"/>
              <a:t>coloscopie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F09BCA-151E-DF76-C290-EE03152C7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Niet zinvol bij </a:t>
            </a:r>
            <a:r>
              <a:rPr lang="nl-NL" dirty="0" err="1"/>
              <a:t>patienten</a:t>
            </a:r>
            <a:r>
              <a:rPr lang="nl-NL" dirty="0"/>
              <a:t> die geen alarmsymptomen hebben en/of een negatieve </a:t>
            </a:r>
            <a:r>
              <a:rPr lang="nl-NL" dirty="0" err="1"/>
              <a:t>calprotectine</a:t>
            </a:r>
            <a:r>
              <a:rPr lang="nl-NL" dirty="0"/>
              <a:t> test (afkapwaarde &lt;100)</a:t>
            </a:r>
          </a:p>
          <a:p>
            <a:r>
              <a:rPr lang="nl-NL" dirty="0"/>
              <a:t>Overweeg aanvullende diagnostiek waaronder </a:t>
            </a:r>
            <a:r>
              <a:rPr lang="nl-NL" dirty="0" err="1"/>
              <a:t>coloscopie</a:t>
            </a:r>
            <a:r>
              <a:rPr lang="nl-NL" dirty="0"/>
              <a:t> bij patiënten met kenmerken die een andere aandoening waarschijnlijker maken dan PDS als oorzaak van de klachten</a:t>
            </a:r>
          </a:p>
          <a:p>
            <a:pPr lvl="1"/>
            <a:r>
              <a:rPr lang="nl-NL" dirty="0" err="1"/>
              <a:t>Calprotectine</a:t>
            </a:r>
            <a:r>
              <a:rPr lang="nl-NL" dirty="0"/>
              <a:t> &gt;100</a:t>
            </a:r>
          </a:p>
          <a:p>
            <a:pPr lvl="1"/>
            <a:r>
              <a:rPr lang="nl-NL" dirty="0"/>
              <a:t>Een of meerdere alarmsymptomen: </a:t>
            </a:r>
          </a:p>
          <a:p>
            <a:pPr lvl="2"/>
            <a:r>
              <a:rPr lang="nl-NL" dirty="0"/>
              <a:t>Rectaal bloedverlies</a:t>
            </a:r>
          </a:p>
          <a:p>
            <a:pPr lvl="2"/>
            <a:r>
              <a:rPr lang="nl-NL" dirty="0"/>
              <a:t>Plotseling veranderd defecatiepatroon &gt; 2 weken</a:t>
            </a:r>
          </a:p>
          <a:p>
            <a:pPr lvl="2"/>
            <a:r>
              <a:rPr lang="nl-NL" dirty="0"/>
              <a:t>Nachtelijke diarree</a:t>
            </a:r>
          </a:p>
          <a:p>
            <a:pPr lvl="2"/>
            <a:r>
              <a:rPr lang="nl-NL" dirty="0"/>
              <a:t>Onbedoeld en onverklaard gewichtsverlies</a:t>
            </a:r>
          </a:p>
          <a:p>
            <a:pPr lvl="2"/>
            <a:r>
              <a:rPr lang="nl-NL" dirty="0"/>
              <a:t>Begin klachten &gt;50 jaar</a:t>
            </a:r>
          </a:p>
          <a:p>
            <a:pPr lvl="2"/>
            <a:r>
              <a:rPr lang="nl-NL" dirty="0"/>
              <a:t>Eerste </a:t>
            </a:r>
            <a:r>
              <a:rPr lang="nl-NL" dirty="0" err="1"/>
              <a:t>graads</a:t>
            </a:r>
            <a:r>
              <a:rPr lang="nl-NL" dirty="0"/>
              <a:t> familieleden met IBD, coeliakie of CRC/ovarium/</a:t>
            </a:r>
            <a:r>
              <a:rPr lang="nl-NL" dirty="0" err="1"/>
              <a:t>endometriumca</a:t>
            </a:r>
            <a:r>
              <a:rPr lang="nl-NL" dirty="0"/>
              <a:t> &lt;70 jaar</a:t>
            </a:r>
          </a:p>
        </p:txBody>
      </p:sp>
    </p:spTree>
    <p:extLst>
      <p:ext uri="{BB962C8B-B14F-4D97-AF65-F5344CB8AC3E}">
        <p14:creationId xmlns:p14="http://schemas.microsoft.com/office/powerpoint/2010/main" val="2417559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ACD9-F65B-F3DB-B129-DEB584BC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de 5 gouden regels</a:t>
            </a:r>
          </a:p>
        </p:txBody>
      </p:sp>
      <p:pic>
        <p:nvPicPr>
          <p:cNvPr id="1026" name="Picture 2" descr="APOLOGIA: The Golden Rule">
            <a:extLst>
              <a:ext uri="{FF2B5EF4-FFF2-40B4-BE49-F238E27FC236}">
                <a16:creationId xmlns:a16="http://schemas.microsoft.com/office/drawing/2014/main" id="{3049F5ED-D0B8-5E6B-3BB9-2FBBEB4D2A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5300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082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AEE35-879A-1A6A-60A7-E9E446331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– Regel 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18C3CE-65D9-44E1-FCC8-EB4EE9967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Gebruik de positieve diagnose</a:t>
            </a:r>
          </a:p>
          <a:p>
            <a:pPr lvl="1"/>
            <a:r>
              <a:rPr lang="nl-NL" dirty="0"/>
              <a:t>Bespreek de Rome IV criteria </a:t>
            </a:r>
          </a:p>
          <a:p>
            <a:pPr lvl="1"/>
            <a:r>
              <a:rPr lang="nl-NL" dirty="0"/>
              <a:t>Communiceer de diagnose met de </a:t>
            </a:r>
            <a:r>
              <a:rPr lang="nl-NL" dirty="0" err="1"/>
              <a:t>patient</a:t>
            </a:r>
            <a:r>
              <a:rPr lang="nl-NL" dirty="0"/>
              <a:t> tijdens het eerste consult</a:t>
            </a:r>
          </a:p>
          <a:p>
            <a:pPr lvl="1"/>
            <a:r>
              <a:rPr lang="nl-NL" dirty="0"/>
              <a:t>Je bereikt snellere en effectievere therapie op deze manier</a:t>
            </a:r>
          </a:p>
        </p:txBody>
      </p:sp>
    </p:spTree>
    <p:extLst>
      <p:ext uri="{BB962C8B-B14F-4D97-AF65-F5344CB8AC3E}">
        <p14:creationId xmlns:p14="http://schemas.microsoft.com/office/powerpoint/2010/main" val="780036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0A676-1D38-2ED0-B46C-62416DDA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– Regel 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9EA776-2AB2-97E2-02AA-C5C74F699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Beperk de mate van onderzoeken:</a:t>
            </a:r>
          </a:p>
          <a:p>
            <a:pPr lvl="1"/>
            <a:r>
              <a:rPr lang="nl-NL" dirty="0"/>
              <a:t>Zoek naar rode vlaggen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Denk aan de 4 Cs:</a:t>
            </a:r>
          </a:p>
          <a:p>
            <a:pPr lvl="2"/>
            <a:r>
              <a:rPr lang="nl-NL" dirty="0" err="1"/>
              <a:t>Calprotectine</a:t>
            </a:r>
            <a:endParaRPr lang="nl-NL" dirty="0"/>
          </a:p>
          <a:p>
            <a:pPr lvl="2"/>
            <a:r>
              <a:rPr lang="nl-NL" dirty="0"/>
              <a:t>C-</a:t>
            </a:r>
            <a:r>
              <a:rPr lang="nl-NL" dirty="0" err="1"/>
              <a:t>reactive</a:t>
            </a:r>
            <a:r>
              <a:rPr lang="nl-NL" dirty="0"/>
              <a:t> </a:t>
            </a:r>
            <a:r>
              <a:rPr lang="nl-NL" dirty="0" err="1"/>
              <a:t>potein</a:t>
            </a:r>
            <a:r>
              <a:rPr lang="nl-NL" dirty="0"/>
              <a:t> (CRP)</a:t>
            </a:r>
          </a:p>
          <a:p>
            <a:pPr lvl="2"/>
            <a:r>
              <a:rPr lang="nl-NL" dirty="0"/>
              <a:t>Coeliakie </a:t>
            </a:r>
            <a:r>
              <a:rPr lang="nl-NL" dirty="0" err="1"/>
              <a:t>sceening</a:t>
            </a:r>
            <a:endParaRPr lang="nl-NL" dirty="0"/>
          </a:p>
          <a:p>
            <a:pPr lvl="2"/>
            <a:r>
              <a:rPr lang="nl-NL" dirty="0"/>
              <a:t>Colonoscopie</a:t>
            </a:r>
          </a:p>
          <a:p>
            <a:pPr lvl="2"/>
            <a:endParaRPr lang="nl-NL" dirty="0"/>
          </a:p>
          <a:p>
            <a:pPr lvl="1"/>
            <a:r>
              <a:rPr lang="nl-NL" dirty="0"/>
              <a:t>Realiseer je dat de opbrengst van diagnostiek zeer gelimiteerd is in de afwezigheid van alarmsymptomen. </a:t>
            </a:r>
          </a:p>
        </p:txBody>
      </p:sp>
    </p:spTree>
    <p:extLst>
      <p:ext uri="{BB962C8B-B14F-4D97-AF65-F5344CB8AC3E}">
        <p14:creationId xmlns:p14="http://schemas.microsoft.com/office/powerpoint/2010/main" val="1033512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A6BA5-A249-1EC7-3671-0078E932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– Regel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17EE3A-2A0F-A17F-FBC1-193C549A9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Bespreek de angsten van de patiënt (en je eigen onzekerheden)</a:t>
            </a:r>
          </a:p>
          <a:p>
            <a:pPr lvl="1"/>
            <a:r>
              <a:rPr lang="nl-NL" dirty="0"/>
              <a:t>Identificeer wat de patiënt gelooft over zijn symptomen en bespreek misverstanden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Stel de patiënt gerust door hun symptomen te valideren in plaats van af te schrijven (zeg niet: het is “maar” PDS)</a:t>
            </a:r>
          </a:p>
        </p:txBody>
      </p:sp>
    </p:spTree>
    <p:extLst>
      <p:ext uri="{BB962C8B-B14F-4D97-AF65-F5344CB8AC3E}">
        <p14:creationId xmlns:p14="http://schemas.microsoft.com/office/powerpoint/2010/main" val="1819344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071EE9-CC30-CE76-C9A3-6BE03B6F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– regel 4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28446C-0C43-FAEF-D69D-A758E990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Leg de patiënt uit wat de darm-hersen as is</a:t>
            </a:r>
          </a:p>
          <a:p>
            <a:pPr lvl="1"/>
            <a:r>
              <a:rPr lang="nl-NL" dirty="0"/>
              <a:t>Leg uit hoe viscerale hypersensitiviteit kan leiden naar pijnsymptomen en hoe bepaalde factoren zoals stress en hyperwaakzaamheid de klachten kan verergeren</a:t>
            </a:r>
          </a:p>
        </p:txBody>
      </p:sp>
    </p:spTree>
    <p:extLst>
      <p:ext uri="{BB962C8B-B14F-4D97-AF65-F5344CB8AC3E}">
        <p14:creationId xmlns:p14="http://schemas.microsoft.com/office/powerpoint/2010/main" val="2521962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39E4A0-CAC1-510F-D867-CFD716D1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PDS – regel 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C85FE1-3ECA-AF61-3375-A6B795482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Bespreek met patiënt de verschillende behandelopties </a:t>
            </a:r>
          </a:p>
          <a:p>
            <a:pPr lvl="1"/>
            <a:r>
              <a:rPr lang="nl-NL" dirty="0"/>
              <a:t>Benadruk shared </a:t>
            </a:r>
            <a:r>
              <a:rPr lang="nl-NL" dirty="0" err="1"/>
              <a:t>decision</a:t>
            </a:r>
            <a:r>
              <a:rPr lang="nl-NL" dirty="0"/>
              <a:t> making en </a:t>
            </a:r>
            <a:r>
              <a:rPr lang="nl-NL" dirty="0" err="1"/>
              <a:t>patient</a:t>
            </a:r>
            <a:r>
              <a:rPr lang="nl-NL" dirty="0"/>
              <a:t> empowerment</a:t>
            </a:r>
          </a:p>
          <a:p>
            <a:pPr lvl="1"/>
            <a:r>
              <a:rPr lang="nl-NL" dirty="0"/>
              <a:t>Geef sturing aan de patiënt om samen een behandelplan te maken afhankelijk van de predominante symptomen en de wensen van de patiënt. </a:t>
            </a:r>
          </a:p>
        </p:txBody>
      </p:sp>
    </p:spTree>
    <p:extLst>
      <p:ext uri="{BB962C8B-B14F-4D97-AF65-F5344CB8AC3E}">
        <p14:creationId xmlns:p14="http://schemas.microsoft.com/office/powerpoint/2010/main" val="26611297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23404</TotalTime>
  <Words>910</Words>
  <Application>Microsoft Office PowerPoint</Application>
  <PresentationFormat>Breedbeeld</PresentationFormat>
  <Paragraphs>134</Paragraphs>
  <Slides>20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6" baseType="lpstr">
      <vt:lpstr>Arial</vt:lpstr>
      <vt:lpstr>Calibri</vt:lpstr>
      <vt:lpstr>Nunito</vt:lpstr>
      <vt:lpstr>Trebuchet MS</vt:lpstr>
      <vt:lpstr>Wingdings 3</vt:lpstr>
      <vt:lpstr>Facet</vt:lpstr>
      <vt:lpstr>  Prikkelbare darm syndroom</vt:lpstr>
      <vt:lpstr>Prikkelbare darm syndroom (PDS)</vt:lpstr>
      <vt:lpstr>Prikkelbare darm syndroom – Wat is het?</vt:lpstr>
      <vt:lpstr>PDS -  Wat is het?</vt:lpstr>
      <vt:lpstr>Prikkelbare darm syndroom </vt:lpstr>
      <vt:lpstr>PDS – hoe krijg je het?</vt:lpstr>
      <vt:lpstr>PDS - oorzaken</vt:lpstr>
      <vt:lpstr>PDS - oorzaken</vt:lpstr>
      <vt:lpstr>PDS - oorzaken</vt:lpstr>
      <vt:lpstr>PDS - oorzaken</vt:lpstr>
      <vt:lpstr>PDS-wie heeft het</vt:lpstr>
      <vt:lpstr>PDS- rode vlaggen</vt:lpstr>
      <vt:lpstr> PDS-diagnostiek</vt:lpstr>
      <vt:lpstr>PDS-coloscopie</vt:lpstr>
      <vt:lpstr>PDS de 5 gouden regels</vt:lpstr>
      <vt:lpstr>PDS – Regel 1</vt:lpstr>
      <vt:lpstr>PDS – Regel 2</vt:lpstr>
      <vt:lpstr>PDS – Regel 3</vt:lpstr>
      <vt:lpstr>PDS – regel 4</vt:lpstr>
      <vt:lpstr>PDS – regel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Prikkelbare darm syndroom</dc:title>
  <dc:creator>Rachel van Eijk</dc:creator>
  <cp:lastModifiedBy>Rachel van Eijk</cp:lastModifiedBy>
  <cp:revision>3</cp:revision>
  <dcterms:created xsi:type="dcterms:W3CDTF">2023-11-06T09:43:27Z</dcterms:created>
  <dcterms:modified xsi:type="dcterms:W3CDTF">2023-12-08T10:35:29Z</dcterms:modified>
</cp:coreProperties>
</file>