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121"/>
  </p:notesMasterIdLst>
  <p:handoutMasterIdLst>
    <p:handoutMasterId r:id="rId122"/>
  </p:handoutMasterIdLst>
  <p:sldIdLst>
    <p:sldId id="256" r:id="rId5"/>
    <p:sldId id="620" r:id="rId6"/>
    <p:sldId id="668" r:id="rId7"/>
    <p:sldId id="686" r:id="rId8"/>
    <p:sldId id="621" r:id="rId9"/>
    <p:sldId id="622" r:id="rId10"/>
    <p:sldId id="266" r:id="rId11"/>
    <p:sldId id="267" r:id="rId12"/>
    <p:sldId id="650" r:id="rId13"/>
    <p:sldId id="681" r:id="rId14"/>
    <p:sldId id="682" r:id="rId15"/>
    <p:sldId id="589" r:id="rId16"/>
    <p:sldId id="275" r:id="rId17"/>
    <p:sldId id="629" r:id="rId18"/>
    <p:sldId id="678" r:id="rId19"/>
    <p:sldId id="630" r:id="rId20"/>
    <p:sldId id="625" r:id="rId21"/>
    <p:sldId id="628" r:id="rId22"/>
    <p:sldId id="684" r:id="rId23"/>
    <p:sldId id="278" r:id="rId24"/>
    <p:sldId id="671" r:id="rId25"/>
    <p:sldId id="672" r:id="rId26"/>
    <p:sldId id="673" r:id="rId27"/>
    <p:sldId id="279" r:id="rId28"/>
    <p:sldId id="280" r:id="rId29"/>
    <p:sldId id="282" r:id="rId30"/>
    <p:sldId id="283" r:id="rId31"/>
    <p:sldId id="284" r:id="rId32"/>
    <p:sldId id="269" r:id="rId33"/>
    <p:sldId id="666" r:id="rId34"/>
    <p:sldId id="674" r:id="rId35"/>
    <p:sldId id="627" r:id="rId36"/>
    <p:sldId id="304" r:id="rId37"/>
    <p:sldId id="598" r:id="rId38"/>
    <p:sldId id="308" r:id="rId39"/>
    <p:sldId id="599" r:id="rId40"/>
    <p:sldId id="675" r:id="rId41"/>
    <p:sldId id="293" r:id="rId42"/>
    <p:sldId id="631" r:id="rId43"/>
    <p:sldId id="591" r:id="rId44"/>
    <p:sldId id="616" r:id="rId45"/>
    <p:sldId id="617" r:id="rId46"/>
    <p:sldId id="618" r:id="rId47"/>
    <p:sldId id="619" r:id="rId48"/>
    <p:sldId id="324" r:id="rId49"/>
    <p:sldId id="383" r:id="rId50"/>
    <p:sldId id="596" r:id="rId51"/>
    <p:sldId id="651" r:id="rId52"/>
    <p:sldId id="652" r:id="rId53"/>
    <p:sldId id="653" r:id="rId54"/>
    <p:sldId id="660" r:id="rId55"/>
    <p:sldId id="654" r:id="rId56"/>
    <p:sldId id="687" r:id="rId57"/>
    <p:sldId id="688" r:id="rId58"/>
    <p:sldId id="689" r:id="rId59"/>
    <p:sldId id="690" r:id="rId60"/>
    <p:sldId id="691" r:id="rId61"/>
    <p:sldId id="593" r:id="rId62"/>
    <p:sldId id="612" r:id="rId63"/>
    <p:sldId id="423" r:id="rId64"/>
    <p:sldId id="424" r:id="rId65"/>
    <p:sldId id="632" r:id="rId66"/>
    <p:sldId id="633" r:id="rId67"/>
    <p:sldId id="426" r:id="rId68"/>
    <p:sldId id="427" r:id="rId69"/>
    <p:sldId id="634" r:id="rId70"/>
    <p:sldId id="529" r:id="rId71"/>
    <p:sldId id="608" r:id="rId72"/>
    <p:sldId id="609" r:id="rId73"/>
    <p:sldId id="610" r:id="rId74"/>
    <p:sldId id="639" r:id="rId75"/>
    <p:sldId id="635" r:id="rId76"/>
    <p:sldId id="638" r:id="rId77"/>
    <p:sldId id="636" r:id="rId78"/>
    <p:sldId id="637" r:id="rId79"/>
    <p:sldId id="640" r:id="rId80"/>
    <p:sldId id="642" r:id="rId81"/>
    <p:sldId id="259" r:id="rId82"/>
    <p:sldId id="421" r:id="rId83"/>
    <p:sldId id="394" r:id="rId84"/>
    <p:sldId id="395" r:id="rId85"/>
    <p:sldId id="396" r:id="rId86"/>
    <p:sldId id="397" r:id="rId87"/>
    <p:sldId id="676" r:id="rId88"/>
    <p:sldId id="614" r:id="rId89"/>
    <p:sldId id="550" r:id="rId90"/>
    <p:sldId id="551" r:id="rId91"/>
    <p:sldId id="667" r:id="rId92"/>
    <p:sldId id="552" r:id="rId93"/>
    <p:sldId id="553" r:id="rId94"/>
    <p:sldId id="655" r:id="rId95"/>
    <p:sldId id="656" r:id="rId96"/>
    <p:sldId id="657" r:id="rId97"/>
    <p:sldId id="659" r:id="rId98"/>
    <p:sldId id="683" r:id="rId99"/>
    <p:sldId id="677" r:id="rId100"/>
    <p:sldId id="388" r:id="rId101"/>
    <p:sldId id="389" r:id="rId102"/>
    <p:sldId id="568" r:id="rId103"/>
    <p:sldId id="285" r:id="rId104"/>
    <p:sldId id="311" r:id="rId105"/>
    <p:sldId id="289" r:id="rId106"/>
    <p:sldId id="685" r:id="rId107"/>
    <p:sldId id="310" r:id="rId108"/>
    <p:sldId id="661" r:id="rId109"/>
    <p:sldId id="663" r:id="rId110"/>
    <p:sldId id="662" r:id="rId111"/>
    <p:sldId id="434" r:id="rId112"/>
    <p:sldId id="664" r:id="rId113"/>
    <p:sldId id="438" r:id="rId114"/>
    <p:sldId id="680" r:id="rId115"/>
    <p:sldId id="679" r:id="rId116"/>
    <p:sldId id="665" r:id="rId117"/>
    <p:sldId id="291" r:id="rId118"/>
    <p:sldId id="692" r:id="rId119"/>
    <p:sldId id="603" r:id="rId120"/>
  </p:sldIdLst>
  <p:sldSz cx="12192000" cy="6858000"/>
  <p:notesSz cx="6858000" cy="9144000"/>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D800C7-058E-41BA-9802-4E59FCEC77D7}" v="5" dt="2024-02-18T20:27:33.6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25" autoAdjust="0"/>
  </p:normalViewPr>
  <p:slideViewPr>
    <p:cSldViewPr snapToGrid="0">
      <p:cViewPr varScale="1">
        <p:scale>
          <a:sx n="59" d="100"/>
          <a:sy n="59" d="100"/>
        </p:scale>
        <p:origin x="964" y="5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en Dekkers" userId="25f1993e93341344" providerId="LiveId" clId="{3DD800C7-058E-41BA-9802-4E59FCEC77D7}"/>
    <pc:docChg chg="undo custSel delSld modSld">
      <pc:chgData name="Corien Dekkers" userId="25f1993e93341344" providerId="LiveId" clId="{3DD800C7-058E-41BA-9802-4E59FCEC77D7}" dt="2024-02-19T18:58:16.973" v="1762" actId="6549"/>
      <pc:docMkLst>
        <pc:docMk/>
      </pc:docMkLst>
      <pc:sldChg chg="modSp mod">
        <pc:chgData name="Corien Dekkers" userId="25f1993e93341344" providerId="LiveId" clId="{3DD800C7-058E-41BA-9802-4E59FCEC77D7}" dt="2024-02-18T20:28:35.927" v="563" actId="255"/>
        <pc:sldMkLst>
          <pc:docMk/>
          <pc:sldMk cId="703580386" sldId="256"/>
        </pc:sldMkLst>
        <pc:spChg chg="mod">
          <ac:chgData name="Corien Dekkers" userId="25f1993e93341344" providerId="LiveId" clId="{3DD800C7-058E-41BA-9802-4E59FCEC77D7}" dt="2024-02-18T20:28:35.927" v="563" actId="255"/>
          <ac:spMkLst>
            <pc:docMk/>
            <pc:sldMk cId="703580386" sldId="256"/>
            <ac:spMk id="4" creationId="{2E9A7C78-91FD-4B88-953D-5A4363761BD1}"/>
          </ac:spMkLst>
        </pc:spChg>
      </pc:sldChg>
      <pc:sldChg chg="modSp mod">
        <pc:chgData name="Corien Dekkers" userId="25f1993e93341344" providerId="LiveId" clId="{3DD800C7-058E-41BA-9802-4E59FCEC77D7}" dt="2024-02-18T19:12:11.044" v="329" actId="2711"/>
        <pc:sldMkLst>
          <pc:docMk/>
          <pc:sldMk cId="2176787068" sldId="259"/>
        </pc:sldMkLst>
        <pc:spChg chg="mod">
          <ac:chgData name="Corien Dekkers" userId="25f1993e93341344" providerId="LiveId" clId="{3DD800C7-058E-41BA-9802-4E59FCEC77D7}" dt="2024-02-18T19:12:11.044" v="329" actId="2711"/>
          <ac:spMkLst>
            <pc:docMk/>
            <pc:sldMk cId="2176787068" sldId="259"/>
            <ac:spMk id="2" creationId="{5FF4F236-4758-CD9B-E1B5-9D4FCA712658}"/>
          </ac:spMkLst>
        </pc:spChg>
      </pc:sldChg>
      <pc:sldChg chg="modSp mod">
        <pc:chgData name="Corien Dekkers" userId="25f1993e93341344" providerId="LiveId" clId="{3DD800C7-058E-41BA-9802-4E59FCEC77D7}" dt="2024-02-18T20:23:43.019" v="511" actId="2711"/>
        <pc:sldMkLst>
          <pc:docMk/>
          <pc:sldMk cId="0" sldId="266"/>
        </pc:sldMkLst>
        <pc:spChg chg="mod">
          <ac:chgData name="Corien Dekkers" userId="25f1993e93341344" providerId="LiveId" clId="{3DD800C7-058E-41BA-9802-4E59FCEC77D7}" dt="2024-02-18T20:23:43.019" v="511" actId="2711"/>
          <ac:spMkLst>
            <pc:docMk/>
            <pc:sldMk cId="0" sldId="266"/>
            <ac:spMk id="2" creationId="{5B6A8C1B-E0C4-E3E7-FCF5-4E095BE6E52C}"/>
          </ac:spMkLst>
        </pc:spChg>
        <pc:spChg chg="mod">
          <ac:chgData name="Corien Dekkers" userId="25f1993e93341344" providerId="LiveId" clId="{3DD800C7-058E-41BA-9802-4E59FCEC77D7}" dt="2024-02-18T18:40:37.089" v="9" actId="1076"/>
          <ac:spMkLst>
            <pc:docMk/>
            <pc:sldMk cId="0" sldId="266"/>
            <ac:spMk id="3" creationId="{22BA371C-2542-9B4B-9BA1-6927B560759E}"/>
          </ac:spMkLst>
        </pc:spChg>
      </pc:sldChg>
      <pc:sldChg chg="modSp mod">
        <pc:chgData name="Corien Dekkers" userId="25f1993e93341344" providerId="LiveId" clId="{3DD800C7-058E-41BA-9802-4E59FCEC77D7}" dt="2024-02-19T18:24:46.728" v="1145" actId="20577"/>
        <pc:sldMkLst>
          <pc:docMk/>
          <pc:sldMk cId="0" sldId="267"/>
        </pc:sldMkLst>
        <pc:spChg chg="mod">
          <ac:chgData name="Corien Dekkers" userId="25f1993e93341344" providerId="LiveId" clId="{3DD800C7-058E-41BA-9802-4E59FCEC77D7}" dt="2024-02-18T20:23:18.543" v="509" actId="2711"/>
          <ac:spMkLst>
            <pc:docMk/>
            <pc:sldMk cId="0" sldId="267"/>
            <ac:spMk id="2" creationId="{D5401BD5-7E0B-B71C-06FC-A696AA89E858}"/>
          </ac:spMkLst>
        </pc:spChg>
        <pc:spChg chg="mod">
          <ac:chgData name="Corien Dekkers" userId="25f1993e93341344" providerId="LiveId" clId="{3DD800C7-058E-41BA-9802-4E59FCEC77D7}" dt="2024-02-19T18:24:46.728" v="1145" actId="20577"/>
          <ac:spMkLst>
            <pc:docMk/>
            <pc:sldMk cId="0" sldId="267"/>
            <ac:spMk id="3" creationId="{B1AA5DB0-31B1-15C5-4280-81BF9CDBEAD5}"/>
          </ac:spMkLst>
        </pc:spChg>
      </pc:sldChg>
      <pc:sldChg chg="modSp mod">
        <pc:chgData name="Corien Dekkers" userId="25f1993e93341344" providerId="LiveId" clId="{3DD800C7-058E-41BA-9802-4E59FCEC77D7}" dt="2024-02-18T20:39:06.116" v="625" actId="27636"/>
        <pc:sldMkLst>
          <pc:docMk/>
          <pc:sldMk cId="0" sldId="269"/>
        </pc:sldMkLst>
        <pc:spChg chg="mod">
          <ac:chgData name="Corien Dekkers" userId="25f1993e93341344" providerId="LiveId" clId="{3DD800C7-058E-41BA-9802-4E59FCEC77D7}" dt="2024-02-18T20:18:17.956" v="467" actId="2711"/>
          <ac:spMkLst>
            <pc:docMk/>
            <pc:sldMk cId="0" sldId="269"/>
            <ac:spMk id="2" creationId="{CA76FC3B-6C67-A144-8706-0B292B6B4C98}"/>
          </ac:spMkLst>
        </pc:spChg>
        <pc:spChg chg="mod">
          <ac:chgData name="Corien Dekkers" userId="25f1993e93341344" providerId="LiveId" clId="{3DD800C7-058E-41BA-9802-4E59FCEC77D7}" dt="2024-02-18T20:39:06.116" v="625" actId="27636"/>
          <ac:spMkLst>
            <pc:docMk/>
            <pc:sldMk cId="0" sldId="269"/>
            <ac:spMk id="3" creationId="{D1CE6B94-D91F-0309-F6FD-C37A503EB41C}"/>
          </ac:spMkLst>
        </pc:spChg>
        <pc:picChg chg="mod">
          <ac:chgData name="Corien Dekkers" userId="25f1993e93341344" providerId="LiveId" clId="{3DD800C7-058E-41BA-9802-4E59FCEC77D7}" dt="2024-02-18T18:45:49.921" v="54" actId="14100"/>
          <ac:picMkLst>
            <pc:docMk/>
            <pc:sldMk cId="0" sldId="269"/>
            <ac:picMk id="8" creationId="{BB918F26-8606-C9A7-807C-9D27E438443D}"/>
          </ac:picMkLst>
        </pc:picChg>
      </pc:sldChg>
      <pc:sldChg chg="modSp mod">
        <pc:chgData name="Corien Dekkers" userId="25f1993e93341344" providerId="LiveId" clId="{3DD800C7-058E-41BA-9802-4E59FCEC77D7}" dt="2024-02-18T20:36:13.585" v="607" actId="255"/>
        <pc:sldMkLst>
          <pc:docMk/>
          <pc:sldMk cId="0" sldId="275"/>
        </pc:sldMkLst>
        <pc:spChg chg="mod">
          <ac:chgData name="Corien Dekkers" userId="25f1993e93341344" providerId="LiveId" clId="{3DD800C7-058E-41BA-9802-4E59FCEC77D7}" dt="2024-02-18T20:21:54.982" v="498" actId="2711"/>
          <ac:spMkLst>
            <pc:docMk/>
            <pc:sldMk cId="0" sldId="275"/>
            <ac:spMk id="2" creationId="{9BBF1B86-0F85-004E-827D-29244D5F7C76}"/>
          </ac:spMkLst>
        </pc:spChg>
        <pc:spChg chg="mod">
          <ac:chgData name="Corien Dekkers" userId="25f1993e93341344" providerId="LiveId" clId="{3DD800C7-058E-41BA-9802-4E59FCEC77D7}" dt="2024-02-18T20:36:13.585" v="607" actId="255"/>
          <ac:spMkLst>
            <pc:docMk/>
            <pc:sldMk cId="0" sldId="275"/>
            <ac:spMk id="3" creationId="{4EFCD3A0-7D2E-3D50-8FB2-CA5D5DC2EE8C}"/>
          </ac:spMkLst>
        </pc:spChg>
        <pc:picChg chg="mod">
          <ac:chgData name="Corien Dekkers" userId="25f1993e93341344" providerId="LiveId" clId="{3DD800C7-058E-41BA-9802-4E59FCEC77D7}" dt="2024-02-18T20:22:06.788" v="501" actId="1076"/>
          <ac:picMkLst>
            <pc:docMk/>
            <pc:sldMk cId="0" sldId="275"/>
            <ac:picMk id="4" creationId="{038E01D6-4D22-2952-DB70-0F7B35409C4A}"/>
          </ac:picMkLst>
        </pc:picChg>
      </pc:sldChg>
      <pc:sldChg chg="modSp mod">
        <pc:chgData name="Corien Dekkers" userId="25f1993e93341344" providerId="LiveId" clId="{3DD800C7-058E-41BA-9802-4E59FCEC77D7}" dt="2024-02-18T20:37:29.025" v="614" actId="1076"/>
        <pc:sldMkLst>
          <pc:docMk/>
          <pc:sldMk cId="0" sldId="278"/>
        </pc:sldMkLst>
        <pc:spChg chg="mod">
          <ac:chgData name="Corien Dekkers" userId="25f1993e93341344" providerId="LiveId" clId="{3DD800C7-058E-41BA-9802-4E59FCEC77D7}" dt="2024-02-18T20:20:18.027" v="487" actId="2711"/>
          <ac:spMkLst>
            <pc:docMk/>
            <pc:sldMk cId="0" sldId="278"/>
            <ac:spMk id="2" creationId="{4BA627AA-7AE8-83CC-6C10-BB2BBC060E13}"/>
          </ac:spMkLst>
        </pc:spChg>
        <pc:spChg chg="mod">
          <ac:chgData name="Corien Dekkers" userId="25f1993e93341344" providerId="LiveId" clId="{3DD800C7-058E-41BA-9802-4E59FCEC77D7}" dt="2024-02-18T20:37:26.072" v="613" actId="255"/>
          <ac:spMkLst>
            <pc:docMk/>
            <pc:sldMk cId="0" sldId="278"/>
            <ac:spMk id="3" creationId="{EC85EECC-01C9-55CE-775E-1EFBF15E922C}"/>
          </ac:spMkLst>
        </pc:spChg>
        <pc:picChg chg="mod">
          <ac:chgData name="Corien Dekkers" userId="25f1993e93341344" providerId="LiveId" clId="{3DD800C7-058E-41BA-9802-4E59FCEC77D7}" dt="2024-02-18T20:37:29.025" v="614" actId="1076"/>
          <ac:picMkLst>
            <pc:docMk/>
            <pc:sldMk cId="0" sldId="278"/>
            <ac:picMk id="4" creationId="{E1AE3C9B-4E88-14A3-6251-4F1F2889F221}"/>
          </ac:picMkLst>
        </pc:picChg>
      </pc:sldChg>
      <pc:sldChg chg="modSp mod">
        <pc:chgData name="Corien Dekkers" userId="25f1993e93341344" providerId="LiveId" clId="{3DD800C7-058E-41BA-9802-4E59FCEC77D7}" dt="2024-02-18T20:19:14.380" v="478" actId="2711"/>
        <pc:sldMkLst>
          <pc:docMk/>
          <pc:sldMk cId="0" sldId="279"/>
        </pc:sldMkLst>
        <pc:spChg chg="mod">
          <ac:chgData name="Corien Dekkers" userId="25f1993e93341344" providerId="LiveId" clId="{3DD800C7-058E-41BA-9802-4E59FCEC77D7}" dt="2024-02-18T20:19:14.380" v="478" actId="2711"/>
          <ac:spMkLst>
            <pc:docMk/>
            <pc:sldMk cId="0" sldId="279"/>
            <ac:spMk id="2" creationId="{8AC284FE-D95C-F377-EE9C-D9CD68B68B11}"/>
          </ac:spMkLst>
        </pc:spChg>
        <pc:spChg chg="mod">
          <ac:chgData name="Corien Dekkers" userId="25f1993e93341344" providerId="LiveId" clId="{3DD800C7-058E-41BA-9802-4E59FCEC77D7}" dt="2024-02-18T18:43:25.116" v="30" actId="1076"/>
          <ac:spMkLst>
            <pc:docMk/>
            <pc:sldMk cId="0" sldId="279"/>
            <ac:spMk id="3" creationId="{BD55EB99-230F-6364-4582-8B7116260170}"/>
          </ac:spMkLst>
        </pc:spChg>
        <pc:picChg chg="mod">
          <ac:chgData name="Corien Dekkers" userId="25f1993e93341344" providerId="LiveId" clId="{3DD800C7-058E-41BA-9802-4E59FCEC77D7}" dt="2024-02-18T18:43:17.833" v="29" actId="1076"/>
          <ac:picMkLst>
            <pc:docMk/>
            <pc:sldMk cId="0" sldId="279"/>
            <ac:picMk id="6" creationId="{CA1D96F2-13B3-8E98-82C1-EC3E6B34C04C}"/>
          </ac:picMkLst>
        </pc:picChg>
      </pc:sldChg>
      <pc:sldChg chg="modSp mod">
        <pc:chgData name="Corien Dekkers" userId="25f1993e93341344" providerId="LiveId" clId="{3DD800C7-058E-41BA-9802-4E59FCEC77D7}" dt="2024-02-18T20:37:58.111" v="615" actId="255"/>
        <pc:sldMkLst>
          <pc:docMk/>
          <pc:sldMk cId="0" sldId="280"/>
        </pc:sldMkLst>
        <pc:spChg chg="mod">
          <ac:chgData name="Corien Dekkers" userId="25f1993e93341344" providerId="LiveId" clId="{3DD800C7-058E-41BA-9802-4E59FCEC77D7}" dt="2024-02-18T20:19:06.078" v="477" actId="2711"/>
          <ac:spMkLst>
            <pc:docMk/>
            <pc:sldMk cId="0" sldId="280"/>
            <ac:spMk id="2" creationId="{8397AAE5-A6E7-FC83-2DB6-9D27BF53FF8E}"/>
          </ac:spMkLst>
        </pc:spChg>
        <pc:spChg chg="mod">
          <ac:chgData name="Corien Dekkers" userId="25f1993e93341344" providerId="LiveId" clId="{3DD800C7-058E-41BA-9802-4E59FCEC77D7}" dt="2024-02-18T20:37:58.111" v="615" actId="255"/>
          <ac:spMkLst>
            <pc:docMk/>
            <pc:sldMk cId="0" sldId="280"/>
            <ac:spMk id="3" creationId="{CEE2283B-C2EB-B233-E424-080FF4304ABE}"/>
          </ac:spMkLst>
        </pc:spChg>
        <pc:picChg chg="mod">
          <ac:chgData name="Corien Dekkers" userId="25f1993e93341344" providerId="LiveId" clId="{3DD800C7-058E-41BA-9802-4E59FCEC77D7}" dt="2024-02-18T18:44:16.172" v="34" actId="1076"/>
          <ac:picMkLst>
            <pc:docMk/>
            <pc:sldMk cId="0" sldId="280"/>
            <ac:picMk id="6" creationId="{9D52C5F4-EC39-685F-EF7F-EB2993D33AAC}"/>
          </ac:picMkLst>
        </pc:picChg>
      </pc:sldChg>
      <pc:sldChg chg="modSp mod modNotesTx">
        <pc:chgData name="Corien Dekkers" userId="25f1993e93341344" providerId="LiveId" clId="{3DD800C7-058E-41BA-9802-4E59FCEC77D7}" dt="2024-02-18T21:18:10.562" v="1032" actId="20577"/>
        <pc:sldMkLst>
          <pc:docMk/>
          <pc:sldMk cId="0" sldId="282"/>
        </pc:sldMkLst>
        <pc:spChg chg="mod">
          <ac:chgData name="Corien Dekkers" userId="25f1993e93341344" providerId="LiveId" clId="{3DD800C7-058E-41BA-9802-4E59FCEC77D7}" dt="2024-02-18T20:38:04.400" v="616" actId="1076"/>
          <ac:spMkLst>
            <pc:docMk/>
            <pc:sldMk cId="0" sldId="282"/>
            <ac:spMk id="2" creationId="{94B524CC-658F-9BE9-1E7E-795E2C0479F6}"/>
          </ac:spMkLst>
        </pc:spChg>
        <pc:spChg chg="mod">
          <ac:chgData name="Corien Dekkers" userId="25f1993e93341344" providerId="LiveId" clId="{3DD800C7-058E-41BA-9802-4E59FCEC77D7}" dt="2024-02-18T20:38:09.332" v="617" actId="255"/>
          <ac:spMkLst>
            <pc:docMk/>
            <pc:sldMk cId="0" sldId="282"/>
            <ac:spMk id="3" creationId="{9F215F1B-6F98-C6CA-7703-A36DE2E0A5FC}"/>
          </ac:spMkLst>
        </pc:spChg>
        <pc:picChg chg="mod">
          <ac:chgData name="Corien Dekkers" userId="25f1993e93341344" providerId="LiveId" clId="{3DD800C7-058E-41BA-9802-4E59FCEC77D7}" dt="2024-02-18T20:38:11.013" v="618" actId="1076"/>
          <ac:picMkLst>
            <pc:docMk/>
            <pc:sldMk cId="0" sldId="282"/>
            <ac:picMk id="5" creationId="{44CC8635-5368-CE62-7665-DCE07B94847F}"/>
          </ac:picMkLst>
        </pc:picChg>
        <pc:picChg chg="mod">
          <ac:chgData name="Corien Dekkers" userId="25f1993e93341344" providerId="LiveId" clId="{3DD800C7-058E-41BA-9802-4E59FCEC77D7}" dt="2024-02-18T20:38:12.691" v="619" actId="1076"/>
          <ac:picMkLst>
            <pc:docMk/>
            <pc:sldMk cId="0" sldId="282"/>
            <ac:picMk id="6" creationId="{1ED194E3-915B-F4BD-9C55-ECD644EF41D9}"/>
          </ac:picMkLst>
        </pc:picChg>
      </pc:sldChg>
      <pc:sldChg chg="modSp mod modNotesTx">
        <pc:chgData name="Corien Dekkers" userId="25f1993e93341344" providerId="LiveId" clId="{3DD800C7-058E-41BA-9802-4E59FCEC77D7}" dt="2024-02-18T21:20:23.194" v="1088" actId="20577"/>
        <pc:sldMkLst>
          <pc:docMk/>
          <pc:sldMk cId="0" sldId="283"/>
        </pc:sldMkLst>
        <pc:spChg chg="mod">
          <ac:chgData name="Corien Dekkers" userId="25f1993e93341344" providerId="LiveId" clId="{3DD800C7-058E-41BA-9802-4E59FCEC77D7}" dt="2024-02-18T20:18:44.585" v="475" actId="2711"/>
          <ac:spMkLst>
            <pc:docMk/>
            <pc:sldMk cId="0" sldId="283"/>
            <ac:spMk id="2" creationId="{C3C57825-DE6D-DB5A-7510-63DBF66E996B}"/>
          </ac:spMkLst>
        </pc:spChg>
        <pc:spChg chg="mod">
          <ac:chgData name="Corien Dekkers" userId="25f1993e93341344" providerId="LiveId" clId="{3DD800C7-058E-41BA-9802-4E59FCEC77D7}" dt="2024-02-18T20:38:23.098" v="620" actId="255"/>
          <ac:spMkLst>
            <pc:docMk/>
            <pc:sldMk cId="0" sldId="283"/>
            <ac:spMk id="3" creationId="{5794E46E-CE38-ED13-9BDA-0AA8284D862E}"/>
          </ac:spMkLst>
        </pc:spChg>
        <pc:picChg chg="mod">
          <ac:chgData name="Corien Dekkers" userId="25f1993e93341344" providerId="LiveId" clId="{3DD800C7-058E-41BA-9802-4E59FCEC77D7}" dt="2024-02-18T18:44:52.106" v="42" actId="14100"/>
          <ac:picMkLst>
            <pc:docMk/>
            <pc:sldMk cId="0" sldId="283"/>
            <ac:picMk id="5" creationId="{7F56C0B8-3BFF-B255-D14F-4EC3F73F46BA}"/>
          </ac:picMkLst>
        </pc:picChg>
      </pc:sldChg>
      <pc:sldChg chg="modSp mod">
        <pc:chgData name="Corien Dekkers" userId="25f1993e93341344" providerId="LiveId" clId="{3DD800C7-058E-41BA-9802-4E59FCEC77D7}" dt="2024-02-18T20:38:41.806" v="622" actId="1076"/>
        <pc:sldMkLst>
          <pc:docMk/>
          <pc:sldMk cId="0" sldId="284"/>
        </pc:sldMkLst>
        <pc:spChg chg="mod">
          <ac:chgData name="Corien Dekkers" userId="25f1993e93341344" providerId="LiveId" clId="{3DD800C7-058E-41BA-9802-4E59FCEC77D7}" dt="2024-02-18T20:18:33.836" v="474" actId="2711"/>
          <ac:spMkLst>
            <pc:docMk/>
            <pc:sldMk cId="0" sldId="284"/>
            <ac:spMk id="2" creationId="{6EF0815B-D8F9-0D72-C385-2D8D6E34BB22}"/>
          </ac:spMkLst>
        </pc:spChg>
        <pc:spChg chg="mod">
          <ac:chgData name="Corien Dekkers" userId="25f1993e93341344" providerId="LiveId" clId="{3DD800C7-058E-41BA-9802-4E59FCEC77D7}" dt="2024-02-18T20:38:34.714" v="621" actId="255"/>
          <ac:spMkLst>
            <pc:docMk/>
            <pc:sldMk cId="0" sldId="284"/>
            <ac:spMk id="3" creationId="{708751F9-BF47-427E-CA9B-CF9977D759EF}"/>
          </ac:spMkLst>
        </pc:spChg>
        <pc:picChg chg="mod">
          <ac:chgData name="Corien Dekkers" userId="25f1993e93341344" providerId="LiveId" clId="{3DD800C7-058E-41BA-9802-4E59FCEC77D7}" dt="2024-02-18T20:38:41.806" v="622" actId="1076"/>
          <ac:picMkLst>
            <pc:docMk/>
            <pc:sldMk cId="0" sldId="284"/>
            <ac:picMk id="4" creationId="{0734C29D-C4A2-B46E-FABB-04CF540CCC7F}"/>
          </ac:picMkLst>
        </pc:picChg>
        <pc:picChg chg="mod">
          <ac:chgData name="Corien Dekkers" userId="25f1993e93341344" providerId="LiveId" clId="{3DD800C7-058E-41BA-9802-4E59FCEC77D7}" dt="2024-02-18T18:45:26.775" v="50" actId="1076"/>
          <ac:picMkLst>
            <pc:docMk/>
            <pc:sldMk cId="0" sldId="284"/>
            <ac:picMk id="8" creationId="{D8801021-92AA-4D47-37E4-DC4ADC58DA8B}"/>
          </ac:picMkLst>
        </pc:picChg>
      </pc:sldChg>
      <pc:sldChg chg="modSp mod">
        <pc:chgData name="Corien Dekkers" userId="25f1993e93341344" providerId="LiveId" clId="{3DD800C7-058E-41BA-9802-4E59FCEC77D7}" dt="2024-02-18T20:56:43.980" v="817" actId="2711"/>
        <pc:sldMkLst>
          <pc:docMk/>
          <pc:sldMk cId="0" sldId="285"/>
        </pc:sldMkLst>
        <pc:spChg chg="mod">
          <ac:chgData name="Corien Dekkers" userId="25f1993e93341344" providerId="LiveId" clId="{3DD800C7-058E-41BA-9802-4E59FCEC77D7}" dt="2024-02-18T20:56:43.980" v="817" actId="2711"/>
          <ac:spMkLst>
            <pc:docMk/>
            <pc:sldMk cId="0" sldId="285"/>
            <ac:spMk id="2" creationId="{5E52C811-3EA2-1F6A-8895-345D2FAD0A97}"/>
          </ac:spMkLst>
        </pc:spChg>
        <pc:spChg chg="mod">
          <ac:chgData name="Corien Dekkers" userId="25f1993e93341344" providerId="LiveId" clId="{3DD800C7-058E-41BA-9802-4E59FCEC77D7}" dt="2024-02-18T19:03:29.164" v="251" actId="1076"/>
          <ac:spMkLst>
            <pc:docMk/>
            <pc:sldMk cId="0" sldId="285"/>
            <ac:spMk id="3" creationId="{74763FE2-1317-36C8-89A9-50E14C14D18B}"/>
          </ac:spMkLst>
        </pc:spChg>
        <pc:picChg chg="mod">
          <ac:chgData name="Corien Dekkers" userId="25f1993e93341344" providerId="LiveId" clId="{3DD800C7-058E-41BA-9802-4E59FCEC77D7}" dt="2024-02-18T19:03:33.744" v="252" actId="14100"/>
          <ac:picMkLst>
            <pc:docMk/>
            <pc:sldMk cId="0" sldId="285"/>
            <ac:picMk id="5" creationId="{0C98A71F-C4C0-4E91-A1C5-9E593A557DF5}"/>
          </ac:picMkLst>
        </pc:picChg>
      </pc:sldChg>
      <pc:sldChg chg="modSp mod">
        <pc:chgData name="Corien Dekkers" userId="25f1993e93341344" providerId="LiveId" clId="{3DD800C7-058E-41BA-9802-4E59FCEC77D7}" dt="2024-02-18T20:57:10.612" v="820" actId="2711"/>
        <pc:sldMkLst>
          <pc:docMk/>
          <pc:sldMk cId="0" sldId="289"/>
        </pc:sldMkLst>
        <pc:spChg chg="mod">
          <ac:chgData name="Corien Dekkers" userId="25f1993e93341344" providerId="LiveId" clId="{3DD800C7-058E-41BA-9802-4E59FCEC77D7}" dt="2024-02-18T20:57:10.612" v="820" actId="2711"/>
          <ac:spMkLst>
            <pc:docMk/>
            <pc:sldMk cId="0" sldId="289"/>
            <ac:spMk id="2" creationId="{DF9B884A-3D9D-4730-93BE-D92610B1A04B}"/>
          </ac:spMkLst>
        </pc:spChg>
        <pc:spChg chg="mod">
          <ac:chgData name="Corien Dekkers" userId="25f1993e93341344" providerId="LiveId" clId="{3DD800C7-058E-41BA-9802-4E59FCEC77D7}" dt="2024-02-18T19:04:29.264" v="259" actId="1076"/>
          <ac:spMkLst>
            <pc:docMk/>
            <pc:sldMk cId="0" sldId="289"/>
            <ac:spMk id="3" creationId="{63C5F835-A377-240D-898A-94545803E87A}"/>
          </ac:spMkLst>
        </pc:spChg>
      </pc:sldChg>
      <pc:sldChg chg="modSp mod">
        <pc:chgData name="Corien Dekkers" userId="25f1993e93341344" providerId="LiveId" clId="{3DD800C7-058E-41BA-9802-4E59FCEC77D7}" dt="2024-02-18T21:01:16.268" v="849" actId="2711"/>
        <pc:sldMkLst>
          <pc:docMk/>
          <pc:sldMk cId="0" sldId="291"/>
        </pc:sldMkLst>
        <pc:spChg chg="mod">
          <ac:chgData name="Corien Dekkers" userId="25f1993e93341344" providerId="LiveId" clId="{3DD800C7-058E-41BA-9802-4E59FCEC77D7}" dt="2024-02-18T21:01:16.268" v="849" actId="2711"/>
          <ac:spMkLst>
            <pc:docMk/>
            <pc:sldMk cId="0" sldId="291"/>
            <ac:spMk id="2" creationId="{0D73BCC4-36B3-54B3-131A-F0BDEDAF37D0}"/>
          </ac:spMkLst>
        </pc:spChg>
        <pc:spChg chg="mod">
          <ac:chgData name="Corien Dekkers" userId="25f1993e93341344" providerId="LiveId" clId="{3DD800C7-058E-41BA-9802-4E59FCEC77D7}" dt="2024-02-18T19:06:54.944" v="286" actId="1076"/>
          <ac:spMkLst>
            <pc:docMk/>
            <pc:sldMk cId="0" sldId="291"/>
            <ac:spMk id="3" creationId="{CA7594D9-9EF4-B60E-6A48-9177A6202165}"/>
          </ac:spMkLst>
        </pc:spChg>
      </pc:sldChg>
      <pc:sldChg chg="modSp mod">
        <pc:chgData name="Corien Dekkers" userId="25f1993e93341344" providerId="LiveId" clId="{3DD800C7-058E-41BA-9802-4E59FCEC77D7}" dt="2024-02-18T19:23:30.037" v="451" actId="2711"/>
        <pc:sldMkLst>
          <pc:docMk/>
          <pc:sldMk cId="0" sldId="293"/>
        </pc:sldMkLst>
        <pc:spChg chg="mod">
          <ac:chgData name="Corien Dekkers" userId="25f1993e93341344" providerId="LiveId" clId="{3DD800C7-058E-41BA-9802-4E59FCEC77D7}" dt="2024-02-18T19:23:30.037" v="451" actId="2711"/>
          <ac:spMkLst>
            <pc:docMk/>
            <pc:sldMk cId="0" sldId="293"/>
            <ac:spMk id="2" creationId="{232E1B04-4DEA-1EFA-2CBF-CA6DF339A670}"/>
          </ac:spMkLst>
        </pc:spChg>
        <pc:spChg chg="mod">
          <ac:chgData name="Corien Dekkers" userId="25f1993e93341344" providerId="LiveId" clId="{3DD800C7-058E-41BA-9802-4E59FCEC77D7}" dt="2024-02-18T18:49:40.691" v="106" actId="27636"/>
          <ac:spMkLst>
            <pc:docMk/>
            <pc:sldMk cId="0" sldId="293"/>
            <ac:spMk id="3" creationId="{F9A91F3D-FB5F-2921-744B-270B42EF2D89}"/>
          </ac:spMkLst>
        </pc:spChg>
        <pc:picChg chg="mod">
          <ac:chgData name="Corien Dekkers" userId="25f1993e93341344" providerId="LiveId" clId="{3DD800C7-058E-41BA-9802-4E59FCEC77D7}" dt="2024-02-18T18:49:15.698" v="100" actId="1076"/>
          <ac:picMkLst>
            <pc:docMk/>
            <pc:sldMk cId="0" sldId="293"/>
            <ac:picMk id="4" creationId="{7E6262AD-9DBA-B6A4-4FCE-5F83709F784A}"/>
          </ac:picMkLst>
        </pc:picChg>
        <pc:picChg chg="mod">
          <ac:chgData name="Corien Dekkers" userId="25f1993e93341344" providerId="LiveId" clId="{3DD800C7-058E-41BA-9802-4E59FCEC77D7}" dt="2024-02-18T18:49:11.856" v="99" actId="1076"/>
          <ac:picMkLst>
            <pc:docMk/>
            <pc:sldMk cId="0" sldId="293"/>
            <ac:picMk id="5" creationId="{0B8A7FC8-9C76-3758-5851-6269158C182F}"/>
          </ac:picMkLst>
        </pc:picChg>
      </pc:sldChg>
      <pc:sldChg chg="modSp mod">
        <pc:chgData name="Corien Dekkers" userId="25f1993e93341344" providerId="LiveId" clId="{3DD800C7-058E-41BA-9802-4E59FCEC77D7}" dt="2024-02-18T19:24:41.908" v="463" actId="1076"/>
        <pc:sldMkLst>
          <pc:docMk/>
          <pc:sldMk cId="0" sldId="304"/>
        </pc:sldMkLst>
        <pc:spChg chg="mod">
          <ac:chgData name="Corien Dekkers" userId="25f1993e93341344" providerId="LiveId" clId="{3DD800C7-058E-41BA-9802-4E59FCEC77D7}" dt="2024-02-18T19:24:29.125" v="459" actId="2711"/>
          <ac:spMkLst>
            <pc:docMk/>
            <pc:sldMk cId="0" sldId="304"/>
            <ac:spMk id="2" creationId="{122B9F6F-3101-7044-6EEF-B5ECE62AC1AD}"/>
          </ac:spMkLst>
        </pc:spChg>
        <pc:spChg chg="mod">
          <ac:chgData name="Corien Dekkers" userId="25f1993e93341344" providerId="LiveId" clId="{3DD800C7-058E-41BA-9802-4E59FCEC77D7}" dt="2024-02-18T19:24:41.908" v="463" actId="1076"/>
          <ac:spMkLst>
            <pc:docMk/>
            <pc:sldMk cId="0" sldId="304"/>
            <ac:spMk id="3" creationId="{A097E38A-3E12-EFCC-172B-1CD1B2AB1F23}"/>
          </ac:spMkLst>
        </pc:spChg>
        <pc:picChg chg="mod">
          <ac:chgData name="Corien Dekkers" userId="25f1993e93341344" providerId="LiveId" clId="{3DD800C7-058E-41BA-9802-4E59FCEC77D7}" dt="2024-02-18T19:24:38.786" v="462" actId="1076"/>
          <ac:picMkLst>
            <pc:docMk/>
            <pc:sldMk cId="0" sldId="304"/>
            <ac:picMk id="6" creationId="{D061DE91-AA20-5A7C-9D53-B9C4FFD416EF}"/>
          </ac:picMkLst>
        </pc:picChg>
      </pc:sldChg>
      <pc:sldChg chg="modSp mod">
        <pc:chgData name="Corien Dekkers" userId="25f1993e93341344" providerId="LiveId" clId="{3DD800C7-058E-41BA-9802-4E59FCEC77D7}" dt="2024-02-18T19:24:10.383" v="457" actId="2711"/>
        <pc:sldMkLst>
          <pc:docMk/>
          <pc:sldMk cId="0" sldId="308"/>
        </pc:sldMkLst>
        <pc:spChg chg="mod">
          <ac:chgData name="Corien Dekkers" userId="25f1993e93341344" providerId="LiveId" clId="{3DD800C7-058E-41BA-9802-4E59FCEC77D7}" dt="2024-02-18T19:24:10.383" v="457" actId="2711"/>
          <ac:spMkLst>
            <pc:docMk/>
            <pc:sldMk cId="0" sldId="308"/>
            <ac:spMk id="2" creationId="{A1BE5C53-50C0-704A-BAB6-48298C27D036}"/>
          </ac:spMkLst>
        </pc:spChg>
        <pc:picChg chg="mod">
          <ac:chgData name="Corien Dekkers" userId="25f1993e93341344" providerId="LiveId" clId="{3DD800C7-058E-41BA-9802-4E59FCEC77D7}" dt="2024-02-18T18:48:38.607" v="94" actId="1076"/>
          <ac:picMkLst>
            <pc:docMk/>
            <pc:sldMk cId="0" sldId="308"/>
            <ac:picMk id="5" creationId="{0706E514-CFCD-02EB-2C30-71A231DB58CA}"/>
          </ac:picMkLst>
        </pc:picChg>
        <pc:picChg chg="mod">
          <ac:chgData name="Corien Dekkers" userId="25f1993e93341344" providerId="LiveId" clId="{3DD800C7-058E-41BA-9802-4E59FCEC77D7}" dt="2024-02-18T18:48:34.577" v="93" actId="1076"/>
          <ac:picMkLst>
            <pc:docMk/>
            <pc:sldMk cId="0" sldId="308"/>
            <ac:picMk id="8" creationId="{78235334-B54F-5093-DAC4-8BCA98B248B1}"/>
          </ac:picMkLst>
        </pc:picChg>
      </pc:sldChg>
      <pc:sldChg chg="modSp mod">
        <pc:chgData name="Corien Dekkers" userId="25f1993e93341344" providerId="LiveId" clId="{3DD800C7-058E-41BA-9802-4E59FCEC77D7}" dt="2024-02-18T20:57:48.458" v="822" actId="2711"/>
        <pc:sldMkLst>
          <pc:docMk/>
          <pc:sldMk cId="0" sldId="310"/>
        </pc:sldMkLst>
        <pc:spChg chg="mod">
          <ac:chgData name="Corien Dekkers" userId="25f1993e93341344" providerId="LiveId" clId="{3DD800C7-058E-41BA-9802-4E59FCEC77D7}" dt="2024-02-18T20:57:48.458" v="822" actId="2711"/>
          <ac:spMkLst>
            <pc:docMk/>
            <pc:sldMk cId="0" sldId="310"/>
            <ac:spMk id="2" creationId="{C9F4DC46-B988-AF93-7F33-25300F5603CE}"/>
          </ac:spMkLst>
        </pc:spChg>
        <pc:spChg chg="mod">
          <ac:chgData name="Corien Dekkers" userId="25f1993e93341344" providerId="LiveId" clId="{3DD800C7-058E-41BA-9802-4E59FCEC77D7}" dt="2024-02-18T19:08:01.967" v="298" actId="1076"/>
          <ac:spMkLst>
            <pc:docMk/>
            <pc:sldMk cId="0" sldId="310"/>
            <ac:spMk id="3" creationId="{8AE1281D-BC2A-DFBE-EC09-71622897B8D3}"/>
          </ac:spMkLst>
        </pc:spChg>
      </pc:sldChg>
      <pc:sldChg chg="modSp mod">
        <pc:chgData name="Corien Dekkers" userId="25f1993e93341344" providerId="LiveId" clId="{3DD800C7-058E-41BA-9802-4E59FCEC77D7}" dt="2024-02-18T20:56:59.298" v="819" actId="1076"/>
        <pc:sldMkLst>
          <pc:docMk/>
          <pc:sldMk cId="0" sldId="311"/>
        </pc:sldMkLst>
        <pc:spChg chg="mod">
          <ac:chgData name="Corien Dekkers" userId="25f1993e93341344" providerId="LiveId" clId="{3DD800C7-058E-41BA-9802-4E59FCEC77D7}" dt="2024-02-18T20:56:55.468" v="818" actId="2711"/>
          <ac:spMkLst>
            <pc:docMk/>
            <pc:sldMk cId="0" sldId="311"/>
            <ac:spMk id="2" creationId="{A1A5621A-C42A-62A8-A5DD-FF45B7964C39}"/>
          </ac:spMkLst>
        </pc:spChg>
        <pc:spChg chg="mod">
          <ac:chgData name="Corien Dekkers" userId="25f1993e93341344" providerId="LiveId" clId="{3DD800C7-058E-41BA-9802-4E59FCEC77D7}" dt="2024-02-18T19:04:14.654" v="257" actId="1076"/>
          <ac:spMkLst>
            <pc:docMk/>
            <pc:sldMk cId="0" sldId="311"/>
            <ac:spMk id="3" creationId="{6709F249-4591-B097-9D2D-76292AC754D0}"/>
          </ac:spMkLst>
        </pc:spChg>
        <pc:picChg chg="mod">
          <ac:chgData name="Corien Dekkers" userId="25f1993e93341344" providerId="LiveId" clId="{3DD800C7-058E-41BA-9802-4E59FCEC77D7}" dt="2024-02-18T20:56:59.298" v="819" actId="1076"/>
          <ac:picMkLst>
            <pc:docMk/>
            <pc:sldMk cId="0" sldId="311"/>
            <ac:picMk id="6" creationId="{758BC5DE-AF55-744A-426F-4EA819B4F0B1}"/>
          </ac:picMkLst>
        </pc:picChg>
      </pc:sldChg>
      <pc:sldChg chg="modSp mod">
        <pc:chgData name="Corien Dekkers" userId="25f1993e93341344" providerId="LiveId" clId="{3DD800C7-058E-41BA-9802-4E59FCEC77D7}" dt="2024-02-19T18:31:56.978" v="1309" actId="27636"/>
        <pc:sldMkLst>
          <pc:docMk/>
          <pc:sldMk cId="0" sldId="324"/>
        </pc:sldMkLst>
        <pc:spChg chg="mod">
          <ac:chgData name="Corien Dekkers" userId="25f1993e93341344" providerId="LiveId" clId="{3DD800C7-058E-41BA-9802-4E59FCEC77D7}" dt="2024-02-19T18:31:50.465" v="1306" actId="1076"/>
          <ac:spMkLst>
            <pc:docMk/>
            <pc:sldMk cId="0" sldId="324"/>
            <ac:spMk id="2" creationId="{1A60205B-2EE2-E20C-D86F-0FFF5A8545A7}"/>
          </ac:spMkLst>
        </pc:spChg>
        <pc:spChg chg="mod">
          <ac:chgData name="Corien Dekkers" userId="25f1993e93341344" providerId="LiveId" clId="{3DD800C7-058E-41BA-9802-4E59FCEC77D7}" dt="2024-02-19T18:31:56.978" v="1309" actId="27636"/>
          <ac:spMkLst>
            <pc:docMk/>
            <pc:sldMk cId="0" sldId="324"/>
            <ac:spMk id="3" creationId="{3692CA60-BD4C-B788-D3EC-CE8EA3A9CD11}"/>
          </ac:spMkLst>
        </pc:spChg>
        <pc:picChg chg="mod">
          <ac:chgData name="Corien Dekkers" userId="25f1993e93341344" providerId="LiveId" clId="{3DD800C7-058E-41BA-9802-4E59FCEC77D7}" dt="2024-02-19T18:31:52.788" v="1307" actId="1076"/>
          <ac:picMkLst>
            <pc:docMk/>
            <pc:sldMk cId="0" sldId="324"/>
            <ac:picMk id="4" creationId="{A07B8F75-0866-4B38-6902-BB681E06ED77}"/>
          </ac:picMkLst>
        </pc:picChg>
      </pc:sldChg>
      <pc:sldChg chg="del">
        <pc:chgData name="Corien Dekkers" userId="25f1993e93341344" providerId="LiveId" clId="{3DD800C7-058E-41BA-9802-4E59FCEC77D7}" dt="2024-02-18T18:39:39.801" v="0" actId="47"/>
        <pc:sldMkLst>
          <pc:docMk/>
          <pc:sldMk cId="1448471967" sldId="341"/>
        </pc:sldMkLst>
      </pc:sldChg>
      <pc:sldChg chg="del">
        <pc:chgData name="Corien Dekkers" userId="25f1993e93341344" providerId="LiveId" clId="{3DD800C7-058E-41BA-9802-4E59FCEC77D7}" dt="2024-02-18T18:39:41.088" v="1" actId="47"/>
        <pc:sldMkLst>
          <pc:docMk/>
          <pc:sldMk cId="2667947456" sldId="342"/>
        </pc:sldMkLst>
      </pc:sldChg>
      <pc:sldChg chg="modSp mod">
        <pc:chgData name="Corien Dekkers" userId="25f1993e93341344" providerId="LiveId" clId="{3DD800C7-058E-41BA-9802-4E59FCEC77D7}" dt="2024-02-18T19:21:00.417" v="424" actId="14100"/>
        <pc:sldMkLst>
          <pc:docMk/>
          <pc:sldMk cId="0" sldId="383"/>
        </pc:sldMkLst>
        <pc:spChg chg="mod">
          <ac:chgData name="Corien Dekkers" userId="25f1993e93341344" providerId="LiveId" clId="{3DD800C7-058E-41BA-9802-4E59FCEC77D7}" dt="2024-02-18T19:21:00.417" v="424" actId="14100"/>
          <ac:spMkLst>
            <pc:docMk/>
            <pc:sldMk cId="0" sldId="383"/>
            <ac:spMk id="2" creationId="{86FF462C-9D6E-312C-7620-9132C8730DD1}"/>
          </ac:spMkLst>
        </pc:spChg>
        <pc:picChg chg="mod">
          <ac:chgData name="Corien Dekkers" userId="25f1993e93341344" providerId="LiveId" clId="{3DD800C7-058E-41BA-9802-4E59FCEC77D7}" dt="2024-02-18T18:52:00.570" v="127" actId="14100"/>
          <ac:picMkLst>
            <pc:docMk/>
            <pc:sldMk cId="0" sldId="383"/>
            <ac:picMk id="4" creationId="{9DE00B86-7602-DE4C-D4A4-F383AAF93745}"/>
          </ac:picMkLst>
        </pc:picChg>
      </pc:sldChg>
      <pc:sldChg chg="modSp mod">
        <pc:chgData name="Corien Dekkers" userId="25f1993e93341344" providerId="LiveId" clId="{3DD800C7-058E-41BA-9802-4E59FCEC77D7}" dt="2024-02-18T20:54:58.814" v="797" actId="2711"/>
        <pc:sldMkLst>
          <pc:docMk/>
          <pc:sldMk cId="2617640919" sldId="388"/>
        </pc:sldMkLst>
        <pc:spChg chg="mod">
          <ac:chgData name="Corien Dekkers" userId="25f1993e93341344" providerId="LiveId" clId="{3DD800C7-058E-41BA-9802-4E59FCEC77D7}" dt="2024-02-18T20:54:58.814" v="797" actId="2711"/>
          <ac:spMkLst>
            <pc:docMk/>
            <pc:sldMk cId="2617640919" sldId="388"/>
            <ac:spMk id="2" creationId="{5F4A0F5C-1E63-365A-60DD-B93BCC89B41B}"/>
          </ac:spMkLst>
        </pc:spChg>
        <pc:spChg chg="mod">
          <ac:chgData name="Corien Dekkers" userId="25f1993e93341344" providerId="LiveId" clId="{3DD800C7-058E-41BA-9802-4E59FCEC77D7}" dt="2024-02-18T20:54:54.201" v="796" actId="14100"/>
          <ac:spMkLst>
            <pc:docMk/>
            <pc:sldMk cId="2617640919" sldId="388"/>
            <ac:spMk id="3" creationId="{A0BF265A-280B-73E3-7AF7-8F7CA14AD3F1}"/>
          </ac:spMkLst>
        </pc:spChg>
        <pc:picChg chg="mod">
          <ac:chgData name="Corien Dekkers" userId="25f1993e93341344" providerId="LiveId" clId="{3DD800C7-058E-41BA-9802-4E59FCEC77D7}" dt="2024-02-18T19:03:12.098" v="250" actId="1076"/>
          <ac:picMkLst>
            <pc:docMk/>
            <pc:sldMk cId="2617640919" sldId="388"/>
            <ac:picMk id="4" creationId="{1A178DD2-21F6-859B-F9F5-F90629D472E3}"/>
          </ac:picMkLst>
        </pc:picChg>
      </pc:sldChg>
      <pc:sldChg chg="modSp mod">
        <pc:chgData name="Corien Dekkers" userId="25f1993e93341344" providerId="LiveId" clId="{3DD800C7-058E-41BA-9802-4E59FCEC77D7}" dt="2024-02-18T20:55:57.151" v="810" actId="1076"/>
        <pc:sldMkLst>
          <pc:docMk/>
          <pc:sldMk cId="812458080" sldId="389"/>
        </pc:sldMkLst>
        <pc:spChg chg="mod">
          <ac:chgData name="Corien Dekkers" userId="25f1993e93341344" providerId="LiveId" clId="{3DD800C7-058E-41BA-9802-4E59FCEC77D7}" dt="2024-02-18T20:55:18.739" v="798" actId="2711"/>
          <ac:spMkLst>
            <pc:docMk/>
            <pc:sldMk cId="812458080" sldId="389"/>
            <ac:spMk id="2" creationId="{72EDDAE5-8FE9-17B8-EF19-CCB17AA8001B}"/>
          </ac:spMkLst>
        </pc:spChg>
        <pc:spChg chg="mod">
          <ac:chgData name="Corien Dekkers" userId="25f1993e93341344" providerId="LiveId" clId="{3DD800C7-058E-41BA-9802-4E59FCEC77D7}" dt="2024-02-18T20:55:46.245" v="806" actId="2711"/>
          <ac:spMkLst>
            <pc:docMk/>
            <pc:sldMk cId="812458080" sldId="389"/>
            <ac:spMk id="3" creationId="{1DA4772C-D192-FF33-C3BC-B7E0D2E78E5C}"/>
          </ac:spMkLst>
        </pc:spChg>
        <pc:picChg chg="mod">
          <ac:chgData name="Corien Dekkers" userId="25f1993e93341344" providerId="LiveId" clId="{3DD800C7-058E-41BA-9802-4E59FCEC77D7}" dt="2024-02-18T20:55:54.045" v="809" actId="14100"/>
          <ac:picMkLst>
            <pc:docMk/>
            <pc:sldMk cId="812458080" sldId="389"/>
            <ac:picMk id="4" creationId="{33F81474-533B-1F1D-D9B1-B6FCAFCBFAD2}"/>
          </ac:picMkLst>
        </pc:picChg>
        <pc:picChg chg="mod">
          <ac:chgData name="Corien Dekkers" userId="25f1993e93341344" providerId="LiveId" clId="{3DD800C7-058E-41BA-9802-4E59FCEC77D7}" dt="2024-02-18T20:55:57.151" v="810" actId="1076"/>
          <ac:picMkLst>
            <pc:docMk/>
            <pc:sldMk cId="812458080" sldId="389"/>
            <ac:picMk id="5" creationId="{34DE04E9-ADC0-5078-F477-2202FDF2EFCA}"/>
          </ac:picMkLst>
        </pc:picChg>
      </pc:sldChg>
      <pc:sldChg chg="modSp mod">
        <pc:chgData name="Corien Dekkers" userId="25f1993e93341344" providerId="LiveId" clId="{3DD800C7-058E-41BA-9802-4E59FCEC77D7}" dt="2024-02-18T19:11:55.792" v="328" actId="2711"/>
        <pc:sldMkLst>
          <pc:docMk/>
          <pc:sldMk cId="2967832302" sldId="394"/>
        </pc:sldMkLst>
        <pc:spChg chg="mod">
          <ac:chgData name="Corien Dekkers" userId="25f1993e93341344" providerId="LiveId" clId="{3DD800C7-058E-41BA-9802-4E59FCEC77D7}" dt="2024-02-18T19:11:55.792" v="328" actId="2711"/>
          <ac:spMkLst>
            <pc:docMk/>
            <pc:sldMk cId="2967832302" sldId="394"/>
            <ac:spMk id="2" creationId="{C0A2367B-CE40-4354-ADDA-C5646181CF85}"/>
          </ac:spMkLst>
        </pc:spChg>
        <pc:spChg chg="mod">
          <ac:chgData name="Corien Dekkers" userId="25f1993e93341344" providerId="LiveId" clId="{3DD800C7-058E-41BA-9802-4E59FCEC77D7}" dt="2024-02-18T18:59:11.833" v="203" actId="27636"/>
          <ac:spMkLst>
            <pc:docMk/>
            <pc:sldMk cId="2967832302" sldId="394"/>
            <ac:spMk id="3" creationId="{A6F1B2DD-535D-818A-89C4-536DEAADFAE8}"/>
          </ac:spMkLst>
        </pc:spChg>
        <pc:picChg chg="mod">
          <ac:chgData name="Corien Dekkers" userId="25f1993e93341344" providerId="LiveId" clId="{3DD800C7-058E-41BA-9802-4E59FCEC77D7}" dt="2024-02-18T18:58:52.827" v="198" actId="1076"/>
          <ac:picMkLst>
            <pc:docMk/>
            <pc:sldMk cId="2967832302" sldId="394"/>
            <ac:picMk id="5" creationId="{78213B71-25A6-65EB-54B8-A87CEAD7B5F7}"/>
          </ac:picMkLst>
        </pc:picChg>
      </pc:sldChg>
      <pc:sldChg chg="modSp mod">
        <pc:chgData name="Corien Dekkers" userId="25f1993e93341344" providerId="LiveId" clId="{3DD800C7-058E-41BA-9802-4E59FCEC77D7}" dt="2024-02-18T21:24:12.946" v="1095" actId="27636"/>
        <pc:sldMkLst>
          <pc:docMk/>
          <pc:sldMk cId="3547319013" sldId="395"/>
        </pc:sldMkLst>
        <pc:spChg chg="mod">
          <ac:chgData name="Corien Dekkers" userId="25f1993e93341344" providerId="LiveId" clId="{3DD800C7-058E-41BA-9802-4E59FCEC77D7}" dt="2024-02-18T19:11:45.682" v="327" actId="2711"/>
          <ac:spMkLst>
            <pc:docMk/>
            <pc:sldMk cId="3547319013" sldId="395"/>
            <ac:spMk id="2" creationId="{673F6D06-0820-F58C-1E30-4759F03887BD}"/>
          </ac:spMkLst>
        </pc:spChg>
        <pc:spChg chg="mod">
          <ac:chgData name="Corien Dekkers" userId="25f1993e93341344" providerId="LiveId" clId="{3DD800C7-058E-41BA-9802-4E59FCEC77D7}" dt="2024-02-18T21:24:12.946" v="1095" actId="27636"/>
          <ac:spMkLst>
            <pc:docMk/>
            <pc:sldMk cId="3547319013" sldId="395"/>
            <ac:spMk id="3" creationId="{F74255D0-E7BC-A5D2-9CED-313230D38DEB}"/>
          </ac:spMkLst>
        </pc:spChg>
      </pc:sldChg>
      <pc:sldChg chg="modSp mod modNotesTx">
        <pc:chgData name="Corien Dekkers" userId="25f1993e93341344" providerId="LiveId" clId="{3DD800C7-058E-41BA-9802-4E59FCEC77D7}" dt="2024-02-19T18:53:37.117" v="1708" actId="20577"/>
        <pc:sldMkLst>
          <pc:docMk/>
          <pc:sldMk cId="2156058977" sldId="396"/>
        </pc:sldMkLst>
        <pc:spChg chg="mod">
          <ac:chgData name="Corien Dekkers" userId="25f1993e93341344" providerId="LiveId" clId="{3DD800C7-058E-41BA-9802-4E59FCEC77D7}" dt="2024-02-18T19:11:21.212" v="321" actId="1076"/>
          <ac:spMkLst>
            <pc:docMk/>
            <pc:sldMk cId="2156058977" sldId="396"/>
            <ac:spMk id="2" creationId="{0671D3FB-9304-455D-ACAE-83083F0E49A0}"/>
          </ac:spMkLst>
        </pc:spChg>
        <pc:spChg chg="mod">
          <ac:chgData name="Corien Dekkers" userId="25f1993e93341344" providerId="LiveId" clId="{3DD800C7-058E-41BA-9802-4E59FCEC77D7}" dt="2024-02-19T18:50:58.633" v="1614" actId="20577"/>
          <ac:spMkLst>
            <pc:docMk/>
            <pc:sldMk cId="2156058977" sldId="396"/>
            <ac:spMk id="3" creationId="{1304B13F-347A-8E45-D69D-D05C9DF763CC}"/>
          </ac:spMkLst>
        </pc:spChg>
        <pc:picChg chg="mod">
          <ac:chgData name="Corien Dekkers" userId="25f1993e93341344" providerId="LiveId" clId="{3DD800C7-058E-41BA-9802-4E59FCEC77D7}" dt="2024-02-18T20:48:48.353" v="773" actId="1076"/>
          <ac:picMkLst>
            <pc:docMk/>
            <pc:sldMk cId="2156058977" sldId="396"/>
            <ac:picMk id="8" creationId="{8737DC26-DFE8-E7C6-00E2-E5ED72771793}"/>
          </ac:picMkLst>
        </pc:picChg>
      </pc:sldChg>
      <pc:sldChg chg="modSp mod">
        <pc:chgData name="Corien Dekkers" userId="25f1993e93341344" providerId="LiveId" clId="{3DD800C7-058E-41BA-9802-4E59FCEC77D7}" dt="2024-02-19T18:55:42.816" v="1760" actId="20577"/>
        <pc:sldMkLst>
          <pc:docMk/>
          <pc:sldMk cId="4212851554" sldId="397"/>
        </pc:sldMkLst>
        <pc:spChg chg="mod">
          <ac:chgData name="Corien Dekkers" userId="25f1993e93341344" providerId="LiveId" clId="{3DD800C7-058E-41BA-9802-4E59FCEC77D7}" dt="2024-02-18T19:11:04.858" v="318" actId="2711"/>
          <ac:spMkLst>
            <pc:docMk/>
            <pc:sldMk cId="4212851554" sldId="397"/>
            <ac:spMk id="2" creationId="{21F1530B-47E2-2BB5-21AA-D74DD85B1838}"/>
          </ac:spMkLst>
        </pc:spChg>
        <pc:spChg chg="mod">
          <ac:chgData name="Corien Dekkers" userId="25f1993e93341344" providerId="LiveId" clId="{3DD800C7-058E-41BA-9802-4E59FCEC77D7}" dt="2024-02-19T18:55:42.816" v="1760" actId="20577"/>
          <ac:spMkLst>
            <pc:docMk/>
            <pc:sldMk cId="4212851554" sldId="397"/>
            <ac:spMk id="3" creationId="{A2DAE96C-22D5-38FE-6A2B-6A4E74F68CBF}"/>
          </ac:spMkLst>
        </pc:spChg>
        <pc:picChg chg="mod">
          <ac:chgData name="Corien Dekkers" userId="25f1993e93341344" providerId="LiveId" clId="{3DD800C7-058E-41BA-9802-4E59FCEC77D7}" dt="2024-02-18T19:00:24.449" v="215" actId="1076"/>
          <ac:picMkLst>
            <pc:docMk/>
            <pc:sldMk cId="4212851554" sldId="397"/>
            <ac:picMk id="6" creationId="{D38C4BBF-5A21-3EF9-CE26-5B3518F4CB31}"/>
          </ac:picMkLst>
        </pc:picChg>
      </pc:sldChg>
      <pc:sldChg chg="modSp mod">
        <pc:chgData name="Corien Dekkers" userId="25f1993e93341344" providerId="LiveId" clId="{3DD800C7-058E-41BA-9802-4E59FCEC77D7}" dt="2024-02-19T18:48:47.158" v="1604" actId="6549"/>
        <pc:sldMkLst>
          <pc:docMk/>
          <pc:sldMk cId="0" sldId="423"/>
        </pc:sldMkLst>
        <pc:spChg chg="mod">
          <ac:chgData name="Corien Dekkers" userId="25f1993e93341344" providerId="LiveId" clId="{3DD800C7-058E-41BA-9802-4E59FCEC77D7}" dt="2024-02-18T19:18:34.443" v="379" actId="2711"/>
          <ac:spMkLst>
            <pc:docMk/>
            <pc:sldMk cId="0" sldId="423"/>
            <ac:spMk id="2" creationId="{13612DE1-31A5-7C27-C8D6-0859B6EA61E6}"/>
          </ac:spMkLst>
        </pc:spChg>
        <pc:spChg chg="mod">
          <ac:chgData name="Corien Dekkers" userId="25f1993e93341344" providerId="LiveId" clId="{3DD800C7-058E-41BA-9802-4E59FCEC77D7}" dt="2024-02-19T18:48:47.158" v="1604" actId="6549"/>
          <ac:spMkLst>
            <pc:docMk/>
            <pc:sldMk cId="0" sldId="423"/>
            <ac:spMk id="3" creationId="{570BEA44-4D25-0993-547E-16DE9ADDA684}"/>
          </ac:spMkLst>
        </pc:spChg>
      </pc:sldChg>
      <pc:sldChg chg="modSp mod">
        <pc:chgData name="Corien Dekkers" userId="25f1993e93341344" providerId="LiveId" clId="{3DD800C7-058E-41BA-9802-4E59FCEC77D7}" dt="2024-02-18T20:41:16.592" v="627" actId="20577"/>
        <pc:sldMkLst>
          <pc:docMk/>
          <pc:sldMk cId="0" sldId="424"/>
        </pc:sldMkLst>
        <pc:spChg chg="mod">
          <ac:chgData name="Corien Dekkers" userId="25f1993e93341344" providerId="LiveId" clId="{3DD800C7-058E-41BA-9802-4E59FCEC77D7}" dt="2024-02-18T20:41:16.592" v="627" actId="20577"/>
          <ac:spMkLst>
            <pc:docMk/>
            <pc:sldMk cId="0" sldId="424"/>
            <ac:spMk id="2" creationId="{2486BDF1-0AA9-6683-0447-33DE1A67B205}"/>
          </ac:spMkLst>
        </pc:spChg>
        <pc:spChg chg="mod">
          <ac:chgData name="Corien Dekkers" userId="25f1993e93341344" providerId="LiveId" clId="{3DD800C7-058E-41BA-9802-4E59FCEC77D7}" dt="2024-02-18T18:53:36.347" v="134" actId="1076"/>
          <ac:spMkLst>
            <pc:docMk/>
            <pc:sldMk cId="0" sldId="424"/>
            <ac:spMk id="3" creationId="{B360BEF4-05DB-9150-11C3-C3699564A191}"/>
          </ac:spMkLst>
        </pc:spChg>
      </pc:sldChg>
      <pc:sldChg chg="modSp mod">
        <pc:chgData name="Corien Dekkers" userId="25f1993e93341344" providerId="LiveId" clId="{3DD800C7-058E-41BA-9802-4E59FCEC77D7}" dt="2024-02-18T19:17:58.473" v="375" actId="1076"/>
        <pc:sldMkLst>
          <pc:docMk/>
          <pc:sldMk cId="0" sldId="426"/>
        </pc:sldMkLst>
        <pc:spChg chg="mod">
          <ac:chgData name="Corien Dekkers" userId="25f1993e93341344" providerId="LiveId" clId="{3DD800C7-058E-41BA-9802-4E59FCEC77D7}" dt="2024-02-18T19:17:48.605" v="371" actId="1076"/>
          <ac:spMkLst>
            <pc:docMk/>
            <pc:sldMk cId="0" sldId="426"/>
            <ac:spMk id="2" creationId="{CCD02506-5FD5-E53D-67BE-B3EA657C5E6F}"/>
          </ac:spMkLst>
        </pc:spChg>
        <pc:spChg chg="mod">
          <ac:chgData name="Corien Dekkers" userId="25f1993e93341344" providerId="LiveId" clId="{3DD800C7-058E-41BA-9802-4E59FCEC77D7}" dt="2024-02-18T19:17:51.821" v="372" actId="1076"/>
          <ac:spMkLst>
            <pc:docMk/>
            <pc:sldMk cId="0" sldId="426"/>
            <ac:spMk id="3" creationId="{D3808613-45B4-5117-5B7B-1BE5237D17CD}"/>
          </ac:spMkLst>
        </pc:spChg>
        <pc:picChg chg="mod">
          <ac:chgData name="Corien Dekkers" userId="25f1993e93341344" providerId="LiveId" clId="{3DD800C7-058E-41BA-9802-4E59FCEC77D7}" dt="2024-02-18T19:17:58.473" v="375" actId="1076"/>
          <ac:picMkLst>
            <pc:docMk/>
            <pc:sldMk cId="0" sldId="426"/>
            <ac:picMk id="5" creationId="{41CB3EA0-4AFB-B816-D3CE-6310AA01A74E}"/>
          </ac:picMkLst>
        </pc:picChg>
      </pc:sldChg>
      <pc:sldChg chg="modSp mod">
        <pc:chgData name="Corien Dekkers" userId="25f1993e93341344" providerId="LiveId" clId="{3DD800C7-058E-41BA-9802-4E59FCEC77D7}" dt="2024-02-18T19:17:16.568" v="365" actId="1076"/>
        <pc:sldMkLst>
          <pc:docMk/>
          <pc:sldMk cId="0" sldId="427"/>
        </pc:sldMkLst>
        <pc:spChg chg="mod">
          <ac:chgData name="Corien Dekkers" userId="25f1993e93341344" providerId="LiveId" clId="{3DD800C7-058E-41BA-9802-4E59FCEC77D7}" dt="2024-02-18T19:17:09.817" v="363" actId="2711"/>
          <ac:spMkLst>
            <pc:docMk/>
            <pc:sldMk cId="0" sldId="427"/>
            <ac:spMk id="2" creationId="{259614A2-AA98-5FB7-C4DF-FA9A095817D8}"/>
          </ac:spMkLst>
        </pc:spChg>
        <pc:spChg chg="mod">
          <ac:chgData name="Corien Dekkers" userId="25f1993e93341344" providerId="LiveId" clId="{3DD800C7-058E-41BA-9802-4E59FCEC77D7}" dt="2024-02-18T19:16:52.127" v="362" actId="2711"/>
          <ac:spMkLst>
            <pc:docMk/>
            <pc:sldMk cId="0" sldId="427"/>
            <ac:spMk id="3" creationId="{D8CFF699-E316-435F-4359-AA8686CC37C9}"/>
          </ac:spMkLst>
        </pc:spChg>
        <pc:picChg chg="mod">
          <ac:chgData name="Corien Dekkers" userId="25f1993e93341344" providerId="LiveId" clId="{3DD800C7-058E-41BA-9802-4E59FCEC77D7}" dt="2024-02-18T19:17:14.668" v="364" actId="1076"/>
          <ac:picMkLst>
            <pc:docMk/>
            <pc:sldMk cId="0" sldId="427"/>
            <ac:picMk id="7" creationId="{4B988253-A3C8-3C03-6F75-810048C518CE}"/>
          </ac:picMkLst>
        </pc:picChg>
        <pc:picChg chg="mod">
          <ac:chgData name="Corien Dekkers" userId="25f1993e93341344" providerId="LiveId" clId="{3DD800C7-058E-41BA-9802-4E59FCEC77D7}" dt="2024-02-18T19:17:16.568" v="365" actId="1076"/>
          <ac:picMkLst>
            <pc:docMk/>
            <pc:sldMk cId="0" sldId="427"/>
            <ac:picMk id="9" creationId="{C66ED008-05D5-A51F-BF76-00EE0D5E879B}"/>
          </ac:picMkLst>
        </pc:picChg>
      </pc:sldChg>
      <pc:sldChg chg="modSp mod">
        <pc:chgData name="Corien Dekkers" userId="25f1993e93341344" providerId="LiveId" clId="{3DD800C7-058E-41BA-9802-4E59FCEC77D7}" dt="2024-02-18T20:58:43.391" v="829" actId="2711"/>
        <pc:sldMkLst>
          <pc:docMk/>
          <pc:sldMk cId="3179132439" sldId="434"/>
        </pc:sldMkLst>
        <pc:spChg chg="mod">
          <ac:chgData name="Corien Dekkers" userId="25f1993e93341344" providerId="LiveId" clId="{3DD800C7-058E-41BA-9802-4E59FCEC77D7}" dt="2024-02-18T20:58:43.391" v="829" actId="2711"/>
          <ac:spMkLst>
            <pc:docMk/>
            <pc:sldMk cId="3179132439" sldId="434"/>
            <ac:spMk id="157698" creationId="{417E1EEE-D95D-4C5E-A2B0-292E15506331}"/>
          </ac:spMkLst>
        </pc:spChg>
      </pc:sldChg>
      <pc:sldChg chg="delSp modSp mod">
        <pc:chgData name="Corien Dekkers" userId="25f1993e93341344" providerId="LiveId" clId="{3DD800C7-058E-41BA-9802-4E59FCEC77D7}" dt="2024-02-18T20:59:48.191" v="837" actId="1076"/>
        <pc:sldMkLst>
          <pc:docMk/>
          <pc:sldMk cId="0" sldId="438"/>
        </pc:sldMkLst>
        <pc:spChg chg="mod">
          <ac:chgData name="Corien Dekkers" userId="25f1993e93341344" providerId="LiveId" clId="{3DD800C7-058E-41BA-9802-4E59FCEC77D7}" dt="2024-02-18T20:59:34.008" v="834" actId="1076"/>
          <ac:spMkLst>
            <pc:docMk/>
            <pc:sldMk cId="0" sldId="438"/>
            <ac:spMk id="2" creationId="{6EFF5BCB-625B-5063-F481-5BDA8903201D}"/>
          </ac:spMkLst>
        </pc:spChg>
        <pc:spChg chg="mod">
          <ac:chgData name="Corien Dekkers" userId="25f1993e93341344" providerId="LiveId" clId="{3DD800C7-058E-41BA-9802-4E59FCEC77D7}" dt="2024-02-18T20:59:48.191" v="837" actId="1076"/>
          <ac:spMkLst>
            <pc:docMk/>
            <pc:sldMk cId="0" sldId="438"/>
            <ac:spMk id="3" creationId="{8E3543E9-4A1F-A4CB-152A-ED42529B3AAD}"/>
          </ac:spMkLst>
        </pc:spChg>
        <pc:picChg chg="mod">
          <ac:chgData name="Corien Dekkers" userId="25f1993e93341344" providerId="LiveId" clId="{3DD800C7-058E-41BA-9802-4E59FCEC77D7}" dt="2024-02-18T20:59:42.782" v="836" actId="1076"/>
          <ac:picMkLst>
            <pc:docMk/>
            <pc:sldMk cId="0" sldId="438"/>
            <ac:picMk id="6" creationId="{6DE3494F-8764-30B3-9A59-688C1E6C1117}"/>
          </ac:picMkLst>
        </pc:picChg>
        <pc:picChg chg="del mod">
          <ac:chgData name="Corien Dekkers" userId="25f1993e93341344" providerId="LiveId" clId="{3DD800C7-058E-41BA-9802-4E59FCEC77D7}" dt="2024-02-18T19:06:15.387" v="276" actId="478"/>
          <ac:picMkLst>
            <pc:docMk/>
            <pc:sldMk cId="0" sldId="438"/>
            <ac:picMk id="7" creationId="{51F0AB1C-9DE9-2D72-A5E5-9C1E22028BB9}"/>
          </ac:picMkLst>
        </pc:picChg>
      </pc:sldChg>
      <pc:sldChg chg="modSp mod">
        <pc:chgData name="Corien Dekkers" userId="25f1993e93341344" providerId="LiveId" clId="{3DD800C7-058E-41BA-9802-4E59FCEC77D7}" dt="2024-02-18T19:16:22.970" v="358" actId="2711"/>
        <pc:sldMkLst>
          <pc:docMk/>
          <pc:sldMk cId="0" sldId="529"/>
        </pc:sldMkLst>
        <pc:spChg chg="mod">
          <ac:chgData name="Corien Dekkers" userId="25f1993e93341344" providerId="LiveId" clId="{3DD800C7-058E-41BA-9802-4E59FCEC77D7}" dt="2024-02-18T19:16:22.970" v="358" actId="2711"/>
          <ac:spMkLst>
            <pc:docMk/>
            <pc:sldMk cId="0" sldId="529"/>
            <ac:spMk id="2" creationId="{0D2A219C-0498-3048-DC12-B894CA669998}"/>
          </ac:spMkLst>
        </pc:spChg>
        <pc:spChg chg="mod">
          <ac:chgData name="Corien Dekkers" userId="25f1993e93341344" providerId="LiveId" clId="{3DD800C7-058E-41BA-9802-4E59FCEC77D7}" dt="2024-02-18T18:54:28.839" v="144" actId="20577"/>
          <ac:spMkLst>
            <pc:docMk/>
            <pc:sldMk cId="0" sldId="529"/>
            <ac:spMk id="3" creationId="{C356F74A-2403-5013-ECD4-051279C0F15B}"/>
          </ac:spMkLst>
        </pc:spChg>
      </pc:sldChg>
      <pc:sldChg chg="modSp mod">
        <pc:chgData name="Corien Dekkers" userId="25f1993e93341344" providerId="LiveId" clId="{3DD800C7-058E-41BA-9802-4E59FCEC77D7}" dt="2024-02-18T19:10:05.651" v="309" actId="14100"/>
        <pc:sldMkLst>
          <pc:docMk/>
          <pc:sldMk cId="0" sldId="550"/>
        </pc:sldMkLst>
        <pc:spChg chg="mod">
          <ac:chgData name="Corien Dekkers" userId="25f1993e93341344" providerId="LiveId" clId="{3DD800C7-058E-41BA-9802-4E59FCEC77D7}" dt="2024-02-18T19:10:05.651" v="309" actId="14100"/>
          <ac:spMkLst>
            <pc:docMk/>
            <pc:sldMk cId="0" sldId="550"/>
            <ac:spMk id="2" creationId="{8FC0EFF4-CC75-BF52-D41F-1617D73A68BF}"/>
          </ac:spMkLst>
        </pc:spChg>
      </pc:sldChg>
      <pc:sldChg chg="modSp mod">
        <pc:chgData name="Corien Dekkers" userId="25f1993e93341344" providerId="LiveId" clId="{3DD800C7-058E-41BA-9802-4E59FCEC77D7}" dt="2024-02-18T19:01:34.112" v="229" actId="2711"/>
        <pc:sldMkLst>
          <pc:docMk/>
          <pc:sldMk cId="0" sldId="551"/>
        </pc:sldMkLst>
        <pc:spChg chg="mod">
          <ac:chgData name="Corien Dekkers" userId="25f1993e93341344" providerId="LiveId" clId="{3DD800C7-058E-41BA-9802-4E59FCEC77D7}" dt="2024-02-18T19:01:34.112" v="229" actId="2711"/>
          <ac:spMkLst>
            <pc:docMk/>
            <pc:sldMk cId="0" sldId="551"/>
            <ac:spMk id="2" creationId="{CB9570F1-B0D4-C9C8-9532-3781947EAB8F}"/>
          </ac:spMkLst>
        </pc:spChg>
        <pc:picChg chg="mod">
          <ac:chgData name="Corien Dekkers" userId="25f1993e93341344" providerId="LiveId" clId="{3DD800C7-058E-41BA-9802-4E59FCEC77D7}" dt="2024-02-18T19:01:18.175" v="228" actId="1076"/>
          <ac:picMkLst>
            <pc:docMk/>
            <pc:sldMk cId="0" sldId="551"/>
            <ac:picMk id="4" creationId="{F4AE6937-11C2-9033-C4D6-783AA2CA8C61}"/>
          </ac:picMkLst>
        </pc:picChg>
      </pc:sldChg>
      <pc:sldChg chg="modSp mod">
        <pc:chgData name="Corien Dekkers" userId="25f1993e93341344" providerId="LiveId" clId="{3DD800C7-058E-41BA-9802-4E59FCEC77D7}" dt="2024-02-18T19:09:39.510" v="306" actId="14100"/>
        <pc:sldMkLst>
          <pc:docMk/>
          <pc:sldMk cId="0" sldId="552"/>
        </pc:sldMkLst>
        <pc:spChg chg="mod">
          <ac:chgData name="Corien Dekkers" userId="25f1993e93341344" providerId="LiveId" clId="{3DD800C7-058E-41BA-9802-4E59FCEC77D7}" dt="2024-02-18T19:09:39.510" v="306" actId="14100"/>
          <ac:spMkLst>
            <pc:docMk/>
            <pc:sldMk cId="0" sldId="552"/>
            <ac:spMk id="2" creationId="{8A213723-5342-4225-CE2B-FABB9472EF85}"/>
          </ac:spMkLst>
        </pc:spChg>
        <pc:spChg chg="mod">
          <ac:chgData name="Corien Dekkers" userId="25f1993e93341344" providerId="LiveId" clId="{3DD800C7-058E-41BA-9802-4E59FCEC77D7}" dt="2024-02-18T19:02:20.686" v="239" actId="1076"/>
          <ac:spMkLst>
            <pc:docMk/>
            <pc:sldMk cId="0" sldId="552"/>
            <ac:spMk id="3" creationId="{12E0A118-3218-9F14-D579-C2EB1C8845C4}"/>
          </ac:spMkLst>
        </pc:spChg>
      </pc:sldChg>
      <pc:sldChg chg="modSp mod">
        <pc:chgData name="Corien Dekkers" userId="25f1993e93341344" providerId="LiveId" clId="{3DD800C7-058E-41BA-9802-4E59FCEC77D7}" dt="2024-02-18T19:09:27.488" v="304" actId="2711"/>
        <pc:sldMkLst>
          <pc:docMk/>
          <pc:sldMk cId="0" sldId="553"/>
        </pc:sldMkLst>
        <pc:spChg chg="mod">
          <ac:chgData name="Corien Dekkers" userId="25f1993e93341344" providerId="LiveId" clId="{3DD800C7-058E-41BA-9802-4E59FCEC77D7}" dt="2024-02-18T19:09:27.488" v="304" actId="2711"/>
          <ac:spMkLst>
            <pc:docMk/>
            <pc:sldMk cId="0" sldId="553"/>
            <ac:spMk id="2" creationId="{70273ADF-8BB4-E02C-DED4-F37796892E50}"/>
          </ac:spMkLst>
        </pc:spChg>
      </pc:sldChg>
      <pc:sldChg chg="modSp mod">
        <pc:chgData name="Corien Dekkers" userId="25f1993e93341344" providerId="LiveId" clId="{3DD800C7-058E-41BA-9802-4E59FCEC77D7}" dt="2024-02-18T20:56:29.405" v="816" actId="14100"/>
        <pc:sldMkLst>
          <pc:docMk/>
          <pc:sldMk cId="3951910312" sldId="568"/>
        </pc:sldMkLst>
        <pc:picChg chg="mod">
          <ac:chgData name="Corien Dekkers" userId="25f1993e93341344" providerId="LiveId" clId="{3DD800C7-058E-41BA-9802-4E59FCEC77D7}" dt="2024-02-18T20:56:15.001" v="813" actId="1076"/>
          <ac:picMkLst>
            <pc:docMk/>
            <pc:sldMk cId="3951910312" sldId="568"/>
            <ac:picMk id="4" creationId="{DE205872-8463-5088-A316-C3141FD7AC73}"/>
          </ac:picMkLst>
        </pc:picChg>
        <pc:picChg chg="mod">
          <ac:chgData name="Corien Dekkers" userId="25f1993e93341344" providerId="LiveId" clId="{3DD800C7-058E-41BA-9802-4E59FCEC77D7}" dt="2024-02-18T20:56:22.786" v="815" actId="1076"/>
          <ac:picMkLst>
            <pc:docMk/>
            <pc:sldMk cId="3951910312" sldId="568"/>
            <ac:picMk id="8" creationId="{13A873EB-A648-7E47-FB55-8914DE8386CE}"/>
          </ac:picMkLst>
        </pc:picChg>
        <pc:picChg chg="mod">
          <ac:chgData name="Corien Dekkers" userId="25f1993e93341344" providerId="LiveId" clId="{3DD800C7-058E-41BA-9802-4E59FCEC77D7}" dt="2024-02-18T20:56:17.308" v="814" actId="1076"/>
          <ac:picMkLst>
            <pc:docMk/>
            <pc:sldMk cId="3951910312" sldId="568"/>
            <ac:picMk id="10" creationId="{759DDFAD-3CC8-2FF1-721B-28BD0BB4BF8A}"/>
          </ac:picMkLst>
        </pc:picChg>
        <pc:picChg chg="mod">
          <ac:chgData name="Corien Dekkers" userId="25f1993e93341344" providerId="LiveId" clId="{3DD800C7-058E-41BA-9802-4E59FCEC77D7}" dt="2024-02-18T20:56:29.405" v="816" actId="14100"/>
          <ac:picMkLst>
            <pc:docMk/>
            <pc:sldMk cId="3951910312" sldId="568"/>
            <ac:picMk id="11" creationId="{697FE5BD-B5D1-C272-870B-74352CE45EF6}"/>
          </ac:picMkLst>
        </pc:picChg>
      </pc:sldChg>
      <pc:sldChg chg="modSp mod">
        <pc:chgData name="Corien Dekkers" userId="25f1993e93341344" providerId="LiveId" clId="{3DD800C7-058E-41BA-9802-4E59FCEC77D7}" dt="2024-02-18T18:41:26.123" v="16" actId="5793"/>
        <pc:sldMkLst>
          <pc:docMk/>
          <pc:sldMk cId="0" sldId="589"/>
        </pc:sldMkLst>
        <pc:spChg chg="mod">
          <ac:chgData name="Corien Dekkers" userId="25f1993e93341344" providerId="LiveId" clId="{3DD800C7-058E-41BA-9802-4E59FCEC77D7}" dt="2024-02-18T18:41:26.123" v="16" actId="5793"/>
          <ac:spMkLst>
            <pc:docMk/>
            <pc:sldMk cId="0" sldId="589"/>
            <ac:spMk id="2" creationId="{7C6358F7-FD02-7962-D6FC-E9D968A30E8E}"/>
          </ac:spMkLst>
        </pc:spChg>
      </pc:sldChg>
      <pc:sldChg chg="modSp mod">
        <pc:chgData name="Corien Dekkers" userId="25f1993e93341344" providerId="LiveId" clId="{3DD800C7-058E-41BA-9802-4E59FCEC77D7}" dt="2024-02-18T19:24:20.613" v="458" actId="2711"/>
        <pc:sldMkLst>
          <pc:docMk/>
          <pc:sldMk cId="0" sldId="598"/>
        </pc:sldMkLst>
        <pc:spChg chg="mod">
          <ac:chgData name="Corien Dekkers" userId="25f1993e93341344" providerId="LiveId" clId="{3DD800C7-058E-41BA-9802-4E59FCEC77D7}" dt="2024-02-18T19:24:20.613" v="458" actId="2711"/>
          <ac:spMkLst>
            <pc:docMk/>
            <pc:sldMk cId="0" sldId="598"/>
            <ac:spMk id="2" creationId="{24463270-3358-01F4-339E-1C88C6C88AB0}"/>
          </ac:spMkLst>
        </pc:spChg>
        <pc:spChg chg="mod">
          <ac:chgData name="Corien Dekkers" userId="25f1993e93341344" providerId="LiveId" clId="{3DD800C7-058E-41BA-9802-4E59FCEC77D7}" dt="2024-02-18T18:48:13.029" v="89" actId="1076"/>
          <ac:spMkLst>
            <pc:docMk/>
            <pc:sldMk cId="0" sldId="598"/>
            <ac:spMk id="3" creationId="{117ACF26-8807-EF93-FBD7-335F1F8B2B12}"/>
          </ac:spMkLst>
        </pc:spChg>
        <pc:picChg chg="mod">
          <ac:chgData name="Corien Dekkers" userId="25f1993e93341344" providerId="LiveId" clId="{3DD800C7-058E-41BA-9802-4E59FCEC77D7}" dt="2024-02-18T18:48:22.496" v="91" actId="14100"/>
          <ac:picMkLst>
            <pc:docMk/>
            <pc:sldMk cId="0" sldId="598"/>
            <ac:picMk id="4" creationId="{4CF1AF5A-96D0-2CB4-39B8-1EBD66D98339}"/>
          </ac:picMkLst>
        </pc:picChg>
        <pc:picChg chg="mod">
          <ac:chgData name="Corien Dekkers" userId="25f1993e93341344" providerId="LiveId" clId="{3DD800C7-058E-41BA-9802-4E59FCEC77D7}" dt="2024-02-18T18:48:24.142" v="92" actId="1076"/>
          <ac:picMkLst>
            <pc:docMk/>
            <pc:sldMk cId="0" sldId="598"/>
            <ac:picMk id="5" creationId="{CB0ED5ED-3C30-587D-A53F-6304AD5D5B52}"/>
          </ac:picMkLst>
        </pc:picChg>
      </pc:sldChg>
      <pc:sldChg chg="modSp mod">
        <pc:chgData name="Corien Dekkers" userId="25f1993e93341344" providerId="LiveId" clId="{3DD800C7-058E-41BA-9802-4E59FCEC77D7}" dt="2024-02-18T19:24:01.690" v="456" actId="2711"/>
        <pc:sldMkLst>
          <pc:docMk/>
          <pc:sldMk cId="0" sldId="599"/>
        </pc:sldMkLst>
        <pc:spChg chg="mod">
          <ac:chgData name="Corien Dekkers" userId="25f1993e93341344" providerId="LiveId" clId="{3DD800C7-058E-41BA-9802-4E59FCEC77D7}" dt="2024-02-18T19:24:01.690" v="456" actId="2711"/>
          <ac:spMkLst>
            <pc:docMk/>
            <pc:sldMk cId="0" sldId="599"/>
            <ac:spMk id="2" creationId="{988A35C3-0C4B-1DD0-C53C-A95C54EDB145}"/>
          </ac:spMkLst>
        </pc:spChg>
      </pc:sldChg>
      <pc:sldChg chg="delSp modSp mod">
        <pc:chgData name="Corien Dekkers" userId="25f1993e93341344" providerId="LiveId" clId="{3DD800C7-058E-41BA-9802-4E59FCEC77D7}" dt="2024-02-18T20:42:02.154" v="628" actId="14100"/>
        <pc:sldMkLst>
          <pc:docMk/>
          <pc:sldMk cId="0" sldId="608"/>
        </pc:sldMkLst>
        <pc:spChg chg="mod">
          <ac:chgData name="Corien Dekkers" userId="25f1993e93341344" providerId="LiveId" clId="{3DD800C7-058E-41BA-9802-4E59FCEC77D7}" dt="2024-02-18T19:16:09.688" v="356" actId="1076"/>
          <ac:spMkLst>
            <pc:docMk/>
            <pc:sldMk cId="0" sldId="608"/>
            <ac:spMk id="2" creationId="{B57390D2-55BD-6E3A-FBEB-E600759F9FEA}"/>
          </ac:spMkLst>
        </pc:spChg>
        <pc:spChg chg="mod">
          <ac:chgData name="Corien Dekkers" userId="25f1993e93341344" providerId="LiveId" clId="{3DD800C7-058E-41BA-9802-4E59FCEC77D7}" dt="2024-02-18T20:42:02.154" v="628" actId="14100"/>
          <ac:spMkLst>
            <pc:docMk/>
            <pc:sldMk cId="0" sldId="608"/>
            <ac:spMk id="3" creationId="{A9AE5A38-A50D-2442-7B76-2B670EAAFE58}"/>
          </ac:spMkLst>
        </pc:spChg>
        <pc:picChg chg="del mod">
          <ac:chgData name="Corien Dekkers" userId="25f1993e93341344" providerId="LiveId" clId="{3DD800C7-058E-41BA-9802-4E59FCEC77D7}" dt="2024-02-18T18:55:12.483" v="152" actId="478"/>
          <ac:picMkLst>
            <pc:docMk/>
            <pc:sldMk cId="0" sldId="608"/>
            <ac:picMk id="6" creationId="{7717B9C5-B488-1553-410F-8F5C9C892B3C}"/>
          </ac:picMkLst>
        </pc:picChg>
        <pc:picChg chg="del mod">
          <ac:chgData name="Corien Dekkers" userId="25f1993e93341344" providerId="LiveId" clId="{3DD800C7-058E-41BA-9802-4E59FCEC77D7}" dt="2024-02-18T18:55:14.631" v="153" actId="478"/>
          <ac:picMkLst>
            <pc:docMk/>
            <pc:sldMk cId="0" sldId="608"/>
            <ac:picMk id="7" creationId="{6CD85E13-78AF-0745-2C43-EEFE9A361654}"/>
          </ac:picMkLst>
        </pc:picChg>
      </pc:sldChg>
      <pc:sldChg chg="modSp mod">
        <pc:chgData name="Corien Dekkers" userId="25f1993e93341344" providerId="LiveId" clId="{3DD800C7-058E-41BA-9802-4E59FCEC77D7}" dt="2024-02-18T19:15:58.983" v="354" actId="1076"/>
        <pc:sldMkLst>
          <pc:docMk/>
          <pc:sldMk cId="0" sldId="609"/>
        </pc:sldMkLst>
        <pc:spChg chg="mod">
          <ac:chgData name="Corien Dekkers" userId="25f1993e93341344" providerId="LiveId" clId="{3DD800C7-058E-41BA-9802-4E59FCEC77D7}" dt="2024-02-18T19:15:52.970" v="353" actId="255"/>
          <ac:spMkLst>
            <pc:docMk/>
            <pc:sldMk cId="0" sldId="609"/>
            <ac:spMk id="2" creationId="{BA4E61ED-EA43-1366-7F46-F3F5D4A98940}"/>
          </ac:spMkLst>
        </pc:spChg>
        <pc:picChg chg="mod">
          <ac:chgData name="Corien Dekkers" userId="25f1993e93341344" providerId="LiveId" clId="{3DD800C7-058E-41BA-9802-4E59FCEC77D7}" dt="2024-02-18T19:15:58.983" v="354" actId="1076"/>
          <ac:picMkLst>
            <pc:docMk/>
            <pc:sldMk cId="0" sldId="609"/>
            <ac:picMk id="4" creationId="{A77B3ADC-1E3D-A09D-BBB0-33308440927E}"/>
          </ac:picMkLst>
        </pc:picChg>
      </pc:sldChg>
      <pc:sldChg chg="modSp mod">
        <pc:chgData name="Corien Dekkers" userId="25f1993e93341344" providerId="LiveId" clId="{3DD800C7-058E-41BA-9802-4E59FCEC77D7}" dt="2024-02-18T19:15:32.159" v="349" actId="2711"/>
        <pc:sldMkLst>
          <pc:docMk/>
          <pc:sldMk cId="0" sldId="610"/>
        </pc:sldMkLst>
        <pc:spChg chg="mod">
          <ac:chgData name="Corien Dekkers" userId="25f1993e93341344" providerId="LiveId" clId="{3DD800C7-058E-41BA-9802-4E59FCEC77D7}" dt="2024-02-18T19:15:32.159" v="349" actId="2711"/>
          <ac:spMkLst>
            <pc:docMk/>
            <pc:sldMk cId="0" sldId="610"/>
            <ac:spMk id="2" creationId="{59BB8220-4761-EBEF-6825-55958FC077B8}"/>
          </ac:spMkLst>
        </pc:spChg>
        <pc:spChg chg="mod">
          <ac:chgData name="Corien Dekkers" userId="25f1993e93341344" providerId="LiveId" clId="{3DD800C7-058E-41BA-9802-4E59FCEC77D7}" dt="2024-02-18T18:55:32.482" v="156" actId="1076"/>
          <ac:spMkLst>
            <pc:docMk/>
            <pc:sldMk cId="0" sldId="610"/>
            <ac:spMk id="3" creationId="{AD9D3526-C72F-062D-27CE-EAE7E5E18556}"/>
          </ac:spMkLst>
        </pc:spChg>
        <pc:picChg chg="mod">
          <ac:chgData name="Corien Dekkers" userId="25f1993e93341344" providerId="LiveId" clId="{3DD800C7-058E-41BA-9802-4E59FCEC77D7}" dt="2024-02-18T18:55:35.277" v="157" actId="1076"/>
          <ac:picMkLst>
            <pc:docMk/>
            <pc:sldMk cId="0" sldId="610"/>
            <ac:picMk id="6" creationId="{55690A0A-4C0F-696D-124B-922478169ED1}"/>
          </ac:picMkLst>
        </pc:picChg>
      </pc:sldChg>
      <pc:sldChg chg="modSp mod">
        <pc:chgData name="Corien Dekkers" userId="25f1993e93341344" providerId="LiveId" clId="{3DD800C7-058E-41BA-9802-4E59FCEC77D7}" dt="2024-02-18T19:18:42.274" v="380" actId="2711"/>
        <pc:sldMkLst>
          <pc:docMk/>
          <pc:sldMk cId="0" sldId="612"/>
        </pc:sldMkLst>
        <pc:spChg chg="mod">
          <ac:chgData name="Corien Dekkers" userId="25f1993e93341344" providerId="LiveId" clId="{3DD800C7-058E-41BA-9802-4E59FCEC77D7}" dt="2024-02-18T19:18:42.274" v="380" actId="2711"/>
          <ac:spMkLst>
            <pc:docMk/>
            <pc:sldMk cId="0" sldId="612"/>
            <ac:spMk id="2" creationId="{B04D6E49-C3C5-C0BF-E676-160C95DB2BC7}"/>
          </ac:spMkLst>
        </pc:spChg>
        <pc:spChg chg="mod">
          <ac:chgData name="Corien Dekkers" userId="25f1993e93341344" providerId="LiveId" clId="{3DD800C7-058E-41BA-9802-4E59FCEC77D7}" dt="2024-02-18T18:52:51.722" v="131" actId="1076"/>
          <ac:spMkLst>
            <pc:docMk/>
            <pc:sldMk cId="0" sldId="612"/>
            <ac:spMk id="3" creationId="{F1AB3E5C-6A14-DBA9-7D85-4339571FC4F8}"/>
          </ac:spMkLst>
        </pc:spChg>
      </pc:sldChg>
      <pc:sldChg chg="modSp mod">
        <pc:chgData name="Corien Dekkers" userId="25f1993e93341344" providerId="LiveId" clId="{3DD800C7-058E-41BA-9802-4E59FCEC77D7}" dt="2024-02-19T18:56:06.248" v="1761" actId="14100"/>
        <pc:sldMkLst>
          <pc:docMk/>
          <pc:sldMk cId="0" sldId="614"/>
        </pc:sldMkLst>
        <pc:spChg chg="mod">
          <ac:chgData name="Corien Dekkers" userId="25f1993e93341344" providerId="LiveId" clId="{3DD800C7-058E-41BA-9802-4E59FCEC77D7}" dt="2024-02-18T19:10:38.261" v="315" actId="14100"/>
          <ac:spMkLst>
            <pc:docMk/>
            <pc:sldMk cId="0" sldId="614"/>
            <ac:spMk id="2" creationId="{C394B4B5-48AB-8EB0-A07F-4A3F603CF686}"/>
          </ac:spMkLst>
        </pc:spChg>
        <pc:spChg chg="mod">
          <ac:chgData name="Corien Dekkers" userId="25f1993e93341344" providerId="LiveId" clId="{3DD800C7-058E-41BA-9802-4E59FCEC77D7}" dt="2024-02-19T18:56:06.248" v="1761" actId="14100"/>
          <ac:spMkLst>
            <pc:docMk/>
            <pc:sldMk cId="0" sldId="614"/>
            <ac:spMk id="3" creationId="{57134048-1667-7C43-254B-7E5BD177D98A}"/>
          </ac:spMkLst>
        </pc:spChg>
      </pc:sldChg>
      <pc:sldChg chg="modSp mod">
        <pc:chgData name="Corien Dekkers" userId="25f1993e93341344" providerId="LiveId" clId="{3DD800C7-058E-41BA-9802-4E59FCEC77D7}" dt="2024-02-18T19:23:05.627" v="449" actId="2711"/>
        <pc:sldMkLst>
          <pc:docMk/>
          <pc:sldMk cId="0" sldId="616"/>
        </pc:sldMkLst>
        <pc:spChg chg="mod">
          <ac:chgData name="Corien Dekkers" userId="25f1993e93341344" providerId="LiveId" clId="{3DD800C7-058E-41BA-9802-4E59FCEC77D7}" dt="2024-02-18T19:23:05.627" v="449" actId="2711"/>
          <ac:spMkLst>
            <pc:docMk/>
            <pc:sldMk cId="0" sldId="616"/>
            <ac:spMk id="2" creationId="{78CB85BB-77FC-6F11-6B13-74683A2BB16C}"/>
          </ac:spMkLst>
        </pc:spChg>
        <pc:picChg chg="mod">
          <ac:chgData name="Corien Dekkers" userId="25f1993e93341344" providerId="LiveId" clId="{3DD800C7-058E-41BA-9802-4E59FCEC77D7}" dt="2024-02-18T18:50:14.961" v="111" actId="1076"/>
          <ac:picMkLst>
            <pc:docMk/>
            <pc:sldMk cId="0" sldId="616"/>
            <ac:picMk id="4" creationId="{9BFA37A6-A673-CB63-85DD-519E2AF7E426}"/>
          </ac:picMkLst>
        </pc:picChg>
      </pc:sldChg>
      <pc:sldChg chg="modSp mod">
        <pc:chgData name="Corien Dekkers" userId="25f1993e93341344" providerId="LiveId" clId="{3DD800C7-058E-41BA-9802-4E59FCEC77D7}" dt="2024-02-18T19:22:55.481" v="448" actId="1076"/>
        <pc:sldMkLst>
          <pc:docMk/>
          <pc:sldMk cId="0" sldId="617"/>
        </pc:sldMkLst>
        <pc:spChg chg="mod">
          <ac:chgData name="Corien Dekkers" userId="25f1993e93341344" providerId="LiveId" clId="{3DD800C7-058E-41BA-9802-4E59FCEC77D7}" dt="2024-02-18T19:22:50.522" v="447" actId="2711"/>
          <ac:spMkLst>
            <pc:docMk/>
            <pc:sldMk cId="0" sldId="617"/>
            <ac:spMk id="2" creationId="{F6B3DA1E-76D3-A155-BD6C-5B5638FDBEA7}"/>
          </ac:spMkLst>
        </pc:spChg>
        <pc:spChg chg="mod">
          <ac:chgData name="Corien Dekkers" userId="25f1993e93341344" providerId="LiveId" clId="{3DD800C7-058E-41BA-9802-4E59FCEC77D7}" dt="2024-02-18T19:22:55.481" v="448" actId="1076"/>
          <ac:spMkLst>
            <pc:docMk/>
            <pc:sldMk cId="0" sldId="617"/>
            <ac:spMk id="3" creationId="{A552EF25-D104-7CCF-AE81-21FFF9DD3E22}"/>
          </ac:spMkLst>
        </pc:spChg>
      </pc:sldChg>
      <pc:sldChg chg="modSp mod">
        <pc:chgData name="Corien Dekkers" userId="25f1993e93341344" providerId="LiveId" clId="{3DD800C7-058E-41BA-9802-4E59FCEC77D7}" dt="2024-02-18T19:22:42.991" v="446" actId="1076"/>
        <pc:sldMkLst>
          <pc:docMk/>
          <pc:sldMk cId="0" sldId="618"/>
        </pc:sldMkLst>
        <pc:spChg chg="mod">
          <ac:chgData name="Corien Dekkers" userId="25f1993e93341344" providerId="LiveId" clId="{3DD800C7-058E-41BA-9802-4E59FCEC77D7}" dt="2024-02-18T19:22:38.829" v="445" actId="14100"/>
          <ac:spMkLst>
            <pc:docMk/>
            <pc:sldMk cId="0" sldId="618"/>
            <ac:spMk id="2" creationId="{80B9A924-E3BB-F93D-8041-688045EF9CC3}"/>
          </ac:spMkLst>
        </pc:spChg>
        <pc:spChg chg="mod">
          <ac:chgData name="Corien Dekkers" userId="25f1993e93341344" providerId="LiveId" clId="{3DD800C7-058E-41BA-9802-4E59FCEC77D7}" dt="2024-02-18T18:50:41.129" v="113" actId="1076"/>
          <ac:spMkLst>
            <pc:docMk/>
            <pc:sldMk cId="0" sldId="618"/>
            <ac:spMk id="3" creationId="{F055958D-0A25-5DFB-5993-69175A31DCF8}"/>
          </ac:spMkLst>
        </pc:spChg>
        <pc:picChg chg="mod">
          <ac:chgData name="Corien Dekkers" userId="25f1993e93341344" providerId="LiveId" clId="{3DD800C7-058E-41BA-9802-4E59FCEC77D7}" dt="2024-02-18T19:22:42.991" v="446" actId="1076"/>
          <ac:picMkLst>
            <pc:docMk/>
            <pc:sldMk cId="0" sldId="618"/>
            <ac:picMk id="4" creationId="{C59AB72F-1C7F-95BB-BD4F-2FC19F94364F}"/>
          </ac:picMkLst>
        </pc:picChg>
      </pc:sldChg>
      <pc:sldChg chg="delSp modSp mod">
        <pc:chgData name="Corien Dekkers" userId="25f1993e93341344" providerId="LiveId" clId="{3DD800C7-058E-41BA-9802-4E59FCEC77D7}" dt="2024-02-18T19:22:23.467" v="442" actId="1076"/>
        <pc:sldMkLst>
          <pc:docMk/>
          <pc:sldMk cId="0" sldId="619"/>
        </pc:sldMkLst>
        <pc:spChg chg="mod">
          <ac:chgData name="Corien Dekkers" userId="25f1993e93341344" providerId="LiveId" clId="{3DD800C7-058E-41BA-9802-4E59FCEC77D7}" dt="2024-02-18T19:21:29.931" v="428" actId="2711"/>
          <ac:spMkLst>
            <pc:docMk/>
            <pc:sldMk cId="0" sldId="619"/>
            <ac:spMk id="2" creationId="{1FC047CC-E004-86D4-183A-8E5151DFB9A4}"/>
          </ac:spMkLst>
        </pc:spChg>
        <pc:spChg chg="mod">
          <ac:chgData name="Corien Dekkers" userId="25f1993e93341344" providerId="LiveId" clId="{3DD800C7-058E-41BA-9802-4E59FCEC77D7}" dt="2024-02-18T19:21:59.080" v="435" actId="14100"/>
          <ac:spMkLst>
            <pc:docMk/>
            <pc:sldMk cId="0" sldId="619"/>
            <ac:spMk id="3" creationId="{BCEF9C5E-A0F6-D815-A2B4-97235B1D2865}"/>
          </ac:spMkLst>
        </pc:spChg>
        <pc:picChg chg="mod">
          <ac:chgData name="Corien Dekkers" userId="25f1993e93341344" providerId="LiveId" clId="{3DD800C7-058E-41BA-9802-4E59FCEC77D7}" dt="2024-02-18T19:22:23.467" v="442" actId="1076"/>
          <ac:picMkLst>
            <pc:docMk/>
            <pc:sldMk cId="0" sldId="619"/>
            <ac:picMk id="4" creationId="{56E78F86-113C-E16D-05E7-35688D2DCFC1}"/>
          </ac:picMkLst>
        </pc:picChg>
        <pc:picChg chg="del mod">
          <ac:chgData name="Corien Dekkers" userId="25f1993e93341344" providerId="LiveId" clId="{3DD800C7-058E-41BA-9802-4E59FCEC77D7}" dt="2024-02-18T19:22:06.095" v="436" actId="478"/>
          <ac:picMkLst>
            <pc:docMk/>
            <pc:sldMk cId="0" sldId="619"/>
            <ac:picMk id="5" creationId="{FBB9D34A-5571-2DC5-E7A2-0E2EA5DA7008}"/>
          </ac:picMkLst>
        </pc:picChg>
        <pc:picChg chg="mod">
          <ac:chgData name="Corien Dekkers" userId="25f1993e93341344" providerId="LiveId" clId="{3DD800C7-058E-41BA-9802-4E59FCEC77D7}" dt="2024-02-18T19:22:21.742" v="441" actId="1076"/>
          <ac:picMkLst>
            <pc:docMk/>
            <pc:sldMk cId="0" sldId="619"/>
            <ac:picMk id="6" creationId="{C252E604-CA1B-62F6-4E0D-715CDFCDA7E8}"/>
          </ac:picMkLst>
        </pc:picChg>
      </pc:sldChg>
      <pc:sldChg chg="modSp mod">
        <pc:chgData name="Corien Dekkers" userId="25f1993e93341344" providerId="LiveId" clId="{3DD800C7-058E-41BA-9802-4E59FCEC77D7}" dt="2024-02-18T20:30:43.024" v="576" actId="20577"/>
        <pc:sldMkLst>
          <pc:docMk/>
          <pc:sldMk cId="1436259496" sldId="620"/>
        </pc:sldMkLst>
        <pc:spChg chg="mod">
          <ac:chgData name="Corien Dekkers" userId="25f1993e93341344" providerId="LiveId" clId="{3DD800C7-058E-41BA-9802-4E59FCEC77D7}" dt="2024-02-18T20:25:05.717" v="522" actId="2711"/>
          <ac:spMkLst>
            <pc:docMk/>
            <pc:sldMk cId="1436259496" sldId="620"/>
            <ac:spMk id="2" creationId="{74ED1623-7E63-8B50-81D0-0D430E2F0EE9}"/>
          </ac:spMkLst>
        </pc:spChg>
        <pc:graphicFrameChg chg="mod modGraphic">
          <ac:chgData name="Corien Dekkers" userId="25f1993e93341344" providerId="LiveId" clId="{3DD800C7-058E-41BA-9802-4E59FCEC77D7}" dt="2024-02-18T20:30:43.024" v="576" actId="20577"/>
          <ac:graphicFrameMkLst>
            <pc:docMk/>
            <pc:sldMk cId="1436259496" sldId="620"/>
            <ac:graphicFrameMk id="7" creationId="{C3B8BF88-EB57-4CC7-6C70-804272234BE1}"/>
          </ac:graphicFrameMkLst>
        </pc:graphicFrameChg>
      </pc:sldChg>
      <pc:sldChg chg="modSp mod">
        <pc:chgData name="Corien Dekkers" userId="25f1993e93341344" providerId="LiveId" clId="{3DD800C7-058E-41BA-9802-4E59FCEC77D7}" dt="2024-02-19T18:20:12.060" v="1099" actId="20577"/>
        <pc:sldMkLst>
          <pc:docMk/>
          <pc:sldMk cId="3147369161" sldId="621"/>
        </pc:sldMkLst>
        <pc:spChg chg="mod">
          <ac:chgData name="Corien Dekkers" userId="25f1993e93341344" providerId="LiveId" clId="{3DD800C7-058E-41BA-9802-4E59FCEC77D7}" dt="2024-02-18T20:31:46.982" v="578" actId="14100"/>
          <ac:spMkLst>
            <pc:docMk/>
            <pc:sldMk cId="3147369161" sldId="621"/>
            <ac:spMk id="2" creationId="{74ED1623-7E63-8B50-81D0-0D430E2F0EE9}"/>
          </ac:spMkLst>
        </pc:spChg>
        <pc:spChg chg="mod">
          <ac:chgData name="Corien Dekkers" userId="25f1993e93341344" providerId="LiveId" clId="{3DD800C7-058E-41BA-9802-4E59FCEC77D7}" dt="2024-02-19T18:20:12.060" v="1099" actId="20577"/>
          <ac:spMkLst>
            <pc:docMk/>
            <pc:sldMk cId="3147369161" sldId="621"/>
            <ac:spMk id="3" creationId="{4774979B-E33C-9A89-0A92-20EB7B4A1985}"/>
          </ac:spMkLst>
        </pc:spChg>
        <pc:picChg chg="mod">
          <ac:chgData name="Corien Dekkers" userId="25f1993e93341344" providerId="LiveId" clId="{3DD800C7-058E-41BA-9802-4E59FCEC77D7}" dt="2024-02-18T18:40:15.393" v="7" actId="1076"/>
          <ac:picMkLst>
            <pc:docMk/>
            <pc:sldMk cId="3147369161" sldId="621"/>
            <ac:picMk id="5" creationId="{DDE314F5-6FA4-4680-7B9C-7D230B31CF16}"/>
          </ac:picMkLst>
        </pc:picChg>
      </pc:sldChg>
      <pc:sldChg chg="modSp mod">
        <pc:chgData name="Corien Dekkers" userId="25f1993e93341344" providerId="LiveId" clId="{3DD800C7-058E-41BA-9802-4E59FCEC77D7}" dt="2024-02-19T18:21:55.008" v="1136" actId="20577"/>
        <pc:sldMkLst>
          <pc:docMk/>
          <pc:sldMk cId="3845289163" sldId="622"/>
        </pc:sldMkLst>
        <pc:spChg chg="mod">
          <ac:chgData name="Corien Dekkers" userId="25f1993e93341344" providerId="LiveId" clId="{3DD800C7-058E-41BA-9802-4E59FCEC77D7}" dt="2024-02-18T20:31:54.973" v="580" actId="14100"/>
          <ac:spMkLst>
            <pc:docMk/>
            <pc:sldMk cId="3845289163" sldId="622"/>
            <ac:spMk id="2" creationId="{74ED1623-7E63-8B50-81D0-0D430E2F0EE9}"/>
          </ac:spMkLst>
        </pc:spChg>
        <pc:spChg chg="mod">
          <ac:chgData name="Corien Dekkers" userId="25f1993e93341344" providerId="LiveId" clId="{3DD800C7-058E-41BA-9802-4E59FCEC77D7}" dt="2024-02-19T18:21:55.008" v="1136" actId="20577"/>
          <ac:spMkLst>
            <pc:docMk/>
            <pc:sldMk cId="3845289163" sldId="622"/>
            <ac:spMk id="3" creationId="{4774979B-E33C-9A89-0A92-20EB7B4A1985}"/>
          </ac:spMkLst>
        </pc:spChg>
        <pc:picChg chg="mod">
          <ac:chgData name="Corien Dekkers" userId="25f1993e93341344" providerId="LiveId" clId="{3DD800C7-058E-41BA-9802-4E59FCEC77D7}" dt="2024-02-18T18:40:28.715" v="8" actId="1076"/>
          <ac:picMkLst>
            <pc:docMk/>
            <pc:sldMk cId="3845289163" sldId="622"/>
            <ac:picMk id="5" creationId="{DDE314F5-6FA4-4680-7B9C-7D230B31CF16}"/>
          </ac:picMkLst>
        </pc:picChg>
      </pc:sldChg>
      <pc:sldChg chg="del">
        <pc:chgData name="Corien Dekkers" userId="25f1993e93341344" providerId="LiveId" clId="{3DD800C7-058E-41BA-9802-4E59FCEC77D7}" dt="2024-02-19T18:30:46.160" v="1305" actId="47"/>
        <pc:sldMkLst>
          <pc:docMk/>
          <pc:sldMk cId="694594842" sldId="623"/>
        </pc:sldMkLst>
      </pc:sldChg>
      <pc:sldChg chg="modSp mod">
        <pc:chgData name="Corien Dekkers" userId="25f1993e93341344" providerId="LiveId" clId="{3DD800C7-058E-41BA-9802-4E59FCEC77D7}" dt="2024-02-18T20:36:47.928" v="608" actId="255"/>
        <pc:sldMkLst>
          <pc:docMk/>
          <pc:sldMk cId="501899644" sldId="625"/>
        </pc:sldMkLst>
        <pc:spChg chg="mod">
          <ac:chgData name="Corien Dekkers" userId="25f1993e93341344" providerId="LiveId" clId="{3DD800C7-058E-41BA-9802-4E59FCEC77D7}" dt="2024-02-18T20:20:48.034" v="490" actId="2711"/>
          <ac:spMkLst>
            <pc:docMk/>
            <pc:sldMk cId="501899644" sldId="625"/>
            <ac:spMk id="2" creationId="{6EF0815B-D8F9-0D72-C385-2D8D6E34BB22}"/>
          </ac:spMkLst>
        </pc:spChg>
        <pc:spChg chg="mod">
          <ac:chgData name="Corien Dekkers" userId="25f1993e93341344" providerId="LiveId" clId="{3DD800C7-058E-41BA-9802-4E59FCEC77D7}" dt="2024-02-18T20:36:47.928" v="608" actId="255"/>
          <ac:spMkLst>
            <pc:docMk/>
            <pc:sldMk cId="501899644" sldId="625"/>
            <ac:spMk id="3" creationId="{708751F9-BF47-427E-CA9B-CF9977D759EF}"/>
          </ac:spMkLst>
        </pc:spChg>
        <pc:picChg chg="mod">
          <ac:chgData name="Corien Dekkers" userId="25f1993e93341344" providerId="LiveId" clId="{3DD800C7-058E-41BA-9802-4E59FCEC77D7}" dt="2024-02-18T20:20:53.134" v="491" actId="1076"/>
          <ac:picMkLst>
            <pc:docMk/>
            <pc:sldMk cId="501899644" sldId="625"/>
            <ac:picMk id="5" creationId="{0E27656E-99FB-3A2E-3BD3-5BE6FB1C7BB8}"/>
          </ac:picMkLst>
        </pc:picChg>
      </pc:sldChg>
      <pc:sldChg chg="modSp mod">
        <pc:chgData name="Corien Dekkers" userId="25f1993e93341344" providerId="LiveId" clId="{3DD800C7-058E-41BA-9802-4E59FCEC77D7}" dt="2024-02-18T20:17:49.488" v="464" actId="2711"/>
        <pc:sldMkLst>
          <pc:docMk/>
          <pc:sldMk cId="3801982836" sldId="627"/>
        </pc:sldMkLst>
        <pc:spChg chg="mod">
          <ac:chgData name="Corien Dekkers" userId="25f1993e93341344" providerId="LiveId" clId="{3DD800C7-058E-41BA-9802-4E59FCEC77D7}" dt="2024-02-18T20:17:49.488" v="464" actId="2711"/>
          <ac:spMkLst>
            <pc:docMk/>
            <pc:sldMk cId="3801982836" sldId="627"/>
            <ac:spMk id="2" creationId="{E6626D5E-5C7F-639A-460A-EDAF1C2BDF95}"/>
          </ac:spMkLst>
        </pc:spChg>
        <pc:spChg chg="mod">
          <ac:chgData name="Corien Dekkers" userId="25f1993e93341344" providerId="LiveId" clId="{3DD800C7-058E-41BA-9802-4E59FCEC77D7}" dt="2024-02-18T18:47:30.792" v="80" actId="1076"/>
          <ac:spMkLst>
            <pc:docMk/>
            <pc:sldMk cId="3801982836" sldId="627"/>
            <ac:spMk id="3" creationId="{E6CBD48C-68C4-DF6B-9F05-DD4245260E42}"/>
          </ac:spMkLst>
        </pc:spChg>
        <pc:picChg chg="mod">
          <ac:chgData name="Corien Dekkers" userId="25f1993e93341344" providerId="LiveId" clId="{3DD800C7-058E-41BA-9802-4E59FCEC77D7}" dt="2024-02-18T18:47:25.814" v="79" actId="1076"/>
          <ac:picMkLst>
            <pc:docMk/>
            <pc:sldMk cId="3801982836" sldId="627"/>
            <ac:picMk id="4" creationId="{DE6E6237-90C1-52A6-4A85-E3C22353EA47}"/>
          </ac:picMkLst>
        </pc:picChg>
      </pc:sldChg>
      <pc:sldChg chg="modSp mod modNotesTx">
        <pc:chgData name="Corien Dekkers" userId="25f1993e93341344" providerId="LiveId" clId="{3DD800C7-058E-41BA-9802-4E59FCEC77D7}" dt="2024-02-19T18:26:52.549" v="1180" actId="20577"/>
        <pc:sldMkLst>
          <pc:docMk/>
          <pc:sldMk cId="2792525970" sldId="628"/>
        </pc:sldMkLst>
        <pc:spChg chg="mod">
          <ac:chgData name="Corien Dekkers" userId="25f1993e93341344" providerId="LiveId" clId="{3DD800C7-058E-41BA-9802-4E59FCEC77D7}" dt="2024-02-18T20:20:38.852" v="489" actId="2711"/>
          <ac:spMkLst>
            <pc:docMk/>
            <pc:sldMk cId="2792525970" sldId="628"/>
            <ac:spMk id="2" creationId="{6EF0815B-D8F9-0D72-C385-2D8D6E34BB22}"/>
          </ac:spMkLst>
        </pc:spChg>
        <pc:spChg chg="mod">
          <ac:chgData name="Corien Dekkers" userId="25f1993e93341344" providerId="LiveId" clId="{3DD800C7-058E-41BA-9802-4E59FCEC77D7}" dt="2024-02-18T20:36:58.598" v="609" actId="255"/>
          <ac:spMkLst>
            <pc:docMk/>
            <pc:sldMk cId="2792525970" sldId="628"/>
            <ac:spMk id="3" creationId="{708751F9-BF47-427E-CA9B-CF9977D759EF}"/>
          </ac:spMkLst>
        </pc:spChg>
        <pc:picChg chg="mod">
          <ac:chgData name="Corien Dekkers" userId="25f1993e93341344" providerId="LiveId" clId="{3DD800C7-058E-41BA-9802-4E59FCEC77D7}" dt="2024-02-19T18:26:18.639" v="1148" actId="1076"/>
          <ac:picMkLst>
            <pc:docMk/>
            <pc:sldMk cId="2792525970" sldId="628"/>
            <ac:picMk id="10" creationId="{F5534E3B-E97F-01C0-3428-C8B0DAAB0EC9}"/>
          </ac:picMkLst>
        </pc:picChg>
      </pc:sldChg>
      <pc:sldChg chg="modSp mod">
        <pc:chgData name="Corien Dekkers" userId="25f1993e93341344" providerId="LiveId" clId="{3DD800C7-058E-41BA-9802-4E59FCEC77D7}" dt="2024-02-18T20:21:45.613" v="497" actId="1076"/>
        <pc:sldMkLst>
          <pc:docMk/>
          <pc:sldMk cId="3241093196" sldId="629"/>
        </pc:sldMkLst>
        <pc:spChg chg="mod">
          <ac:chgData name="Corien Dekkers" userId="25f1993e93341344" providerId="LiveId" clId="{3DD800C7-058E-41BA-9802-4E59FCEC77D7}" dt="2024-02-18T20:21:29.593" v="494" actId="2711"/>
          <ac:spMkLst>
            <pc:docMk/>
            <pc:sldMk cId="3241093196" sldId="629"/>
            <ac:spMk id="2" creationId="{9BBF1B86-0F85-004E-827D-29244D5F7C76}"/>
          </ac:spMkLst>
        </pc:spChg>
        <pc:picChg chg="mod">
          <ac:chgData name="Corien Dekkers" userId="25f1993e93341344" providerId="LiveId" clId="{3DD800C7-058E-41BA-9802-4E59FCEC77D7}" dt="2024-02-18T20:21:45.613" v="497" actId="1076"/>
          <ac:picMkLst>
            <pc:docMk/>
            <pc:sldMk cId="3241093196" sldId="629"/>
            <ac:picMk id="8" creationId="{7558FF61-9B94-E609-8194-FB8CF38861BB}"/>
          </ac:picMkLst>
        </pc:picChg>
      </pc:sldChg>
      <pc:sldChg chg="modSp mod">
        <pc:chgData name="Corien Dekkers" userId="25f1993e93341344" providerId="LiveId" clId="{3DD800C7-058E-41BA-9802-4E59FCEC77D7}" dt="2024-02-18T20:21:06.344" v="492" actId="2711"/>
        <pc:sldMkLst>
          <pc:docMk/>
          <pc:sldMk cId="2594907616" sldId="630"/>
        </pc:sldMkLst>
        <pc:spChg chg="mod">
          <ac:chgData name="Corien Dekkers" userId="25f1993e93341344" providerId="LiveId" clId="{3DD800C7-058E-41BA-9802-4E59FCEC77D7}" dt="2024-02-18T20:21:06.344" v="492" actId="2711"/>
          <ac:spMkLst>
            <pc:docMk/>
            <pc:sldMk cId="2594907616" sldId="630"/>
            <ac:spMk id="2" creationId="{9BBF1B86-0F85-004E-827D-29244D5F7C76}"/>
          </ac:spMkLst>
        </pc:spChg>
        <pc:picChg chg="mod">
          <ac:chgData name="Corien Dekkers" userId="25f1993e93341344" providerId="LiveId" clId="{3DD800C7-058E-41BA-9802-4E59FCEC77D7}" dt="2024-02-18T18:42:03.746" v="19" actId="1076"/>
          <ac:picMkLst>
            <pc:docMk/>
            <pc:sldMk cId="2594907616" sldId="630"/>
            <ac:picMk id="11" creationId="{71E29ED5-FB87-44D5-18D8-3BDA78FB5E5C}"/>
          </ac:picMkLst>
        </pc:picChg>
      </pc:sldChg>
      <pc:sldChg chg="modSp mod">
        <pc:chgData name="Corien Dekkers" userId="25f1993e93341344" providerId="LiveId" clId="{3DD800C7-058E-41BA-9802-4E59FCEC77D7}" dt="2024-02-19T18:30:28.663" v="1304" actId="20577"/>
        <pc:sldMkLst>
          <pc:docMk/>
          <pc:sldMk cId="2285709589" sldId="631"/>
        </pc:sldMkLst>
        <pc:spChg chg="mod">
          <ac:chgData name="Corien Dekkers" userId="25f1993e93341344" providerId="LiveId" clId="{3DD800C7-058E-41BA-9802-4E59FCEC77D7}" dt="2024-02-19T18:30:28.663" v="1304" actId="20577"/>
          <ac:spMkLst>
            <pc:docMk/>
            <pc:sldMk cId="2285709589" sldId="631"/>
            <ac:spMk id="2" creationId="{232E1B04-4DEA-1EFA-2CBF-CA6DF339A670}"/>
          </ac:spMkLst>
        </pc:spChg>
        <pc:spChg chg="mod">
          <ac:chgData name="Corien Dekkers" userId="25f1993e93341344" providerId="LiveId" clId="{3DD800C7-058E-41BA-9802-4E59FCEC77D7}" dt="2024-02-18T18:49:57.419" v="107" actId="1076"/>
          <ac:spMkLst>
            <pc:docMk/>
            <pc:sldMk cId="2285709589" sldId="631"/>
            <ac:spMk id="3" creationId="{F9A91F3D-FB5F-2921-744B-270B42EF2D89}"/>
          </ac:spMkLst>
        </pc:spChg>
      </pc:sldChg>
      <pc:sldChg chg="modSp mod">
        <pc:chgData name="Corien Dekkers" userId="25f1993e93341344" providerId="LiveId" clId="{3DD800C7-058E-41BA-9802-4E59FCEC77D7}" dt="2024-02-18T19:18:16.924" v="377" actId="2711"/>
        <pc:sldMkLst>
          <pc:docMk/>
          <pc:sldMk cId="478741906" sldId="632"/>
        </pc:sldMkLst>
        <pc:spChg chg="mod">
          <ac:chgData name="Corien Dekkers" userId="25f1993e93341344" providerId="LiveId" clId="{3DD800C7-058E-41BA-9802-4E59FCEC77D7}" dt="2024-02-18T19:18:16.924" v="377" actId="2711"/>
          <ac:spMkLst>
            <pc:docMk/>
            <pc:sldMk cId="478741906" sldId="632"/>
            <ac:spMk id="2" creationId="{66EAE1C2-DAAE-D6FE-EF36-F9D7B36A1A1C}"/>
          </ac:spMkLst>
        </pc:spChg>
      </pc:sldChg>
      <pc:sldChg chg="modSp mod">
        <pc:chgData name="Corien Dekkers" userId="25f1993e93341344" providerId="LiveId" clId="{3DD800C7-058E-41BA-9802-4E59FCEC77D7}" dt="2024-02-18T19:18:07.933" v="376" actId="2711"/>
        <pc:sldMkLst>
          <pc:docMk/>
          <pc:sldMk cId="1153352225" sldId="633"/>
        </pc:sldMkLst>
        <pc:spChg chg="mod">
          <ac:chgData name="Corien Dekkers" userId="25f1993e93341344" providerId="LiveId" clId="{3DD800C7-058E-41BA-9802-4E59FCEC77D7}" dt="2024-02-18T19:18:07.933" v="376" actId="2711"/>
          <ac:spMkLst>
            <pc:docMk/>
            <pc:sldMk cId="1153352225" sldId="633"/>
            <ac:spMk id="2" creationId="{66EAE1C2-DAAE-D6FE-EF36-F9D7B36A1A1C}"/>
          </ac:spMkLst>
        </pc:spChg>
      </pc:sldChg>
      <pc:sldChg chg="modSp mod">
        <pc:chgData name="Corien Dekkers" userId="25f1993e93341344" providerId="LiveId" clId="{3DD800C7-058E-41BA-9802-4E59FCEC77D7}" dt="2024-02-18T19:16:43.507" v="361" actId="2711"/>
        <pc:sldMkLst>
          <pc:docMk/>
          <pc:sldMk cId="828326834" sldId="634"/>
        </pc:sldMkLst>
        <pc:spChg chg="mod">
          <ac:chgData name="Corien Dekkers" userId="25f1993e93341344" providerId="LiveId" clId="{3DD800C7-058E-41BA-9802-4E59FCEC77D7}" dt="2024-02-18T19:16:29.887" v="359" actId="2711"/>
          <ac:spMkLst>
            <pc:docMk/>
            <pc:sldMk cId="828326834" sldId="634"/>
            <ac:spMk id="2" creationId="{259614A2-AA98-5FB7-C4DF-FA9A095817D8}"/>
          </ac:spMkLst>
        </pc:spChg>
        <pc:spChg chg="mod">
          <ac:chgData name="Corien Dekkers" userId="25f1993e93341344" providerId="LiveId" clId="{3DD800C7-058E-41BA-9802-4E59FCEC77D7}" dt="2024-02-18T19:16:43.507" v="361" actId="2711"/>
          <ac:spMkLst>
            <pc:docMk/>
            <pc:sldMk cId="828326834" sldId="634"/>
            <ac:spMk id="3" creationId="{D8CFF699-E316-435F-4359-AA8686CC37C9}"/>
          </ac:spMkLst>
        </pc:spChg>
        <pc:picChg chg="mod">
          <ac:chgData name="Corien Dekkers" userId="25f1993e93341344" providerId="LiveId" clId="{3DD800C7-058E-41BA-9802-4E59FCEC77D7}" dt="2024-02-18T19:16:36.070" v="360" actId="14100"/>
          <ac:picMkLst>
            <pc:docMk/>
            <pc:sldMk cId="828326834" sldId="634"/>
            <ac:picMk id="5" creationId="{71012069-EEDA-FA86-253C-2048A2362990}"/>
          </ac:picMkLst>
        </pc:picChg>
      </pc:sldChg>
      <pc:sldChg chg="modSp mod modNotesTx">
        <pc:chgData name="Corien Dekkers" userId="25f1993e93341344" providerId="LiveId" clId="{3DD800C7-058E-41BA-9802-4E59FCEC77D7}" dt="2024-02-18T20:46:43.641" v="770" actId="20577"/>
        <pc:sldMkLst>
          <pc:docMk/>
          <pc:sldMk cId="1227530375" sldId="635"/>
        </pc:sldMkLst>
        <pc:spChg chg="mod">
          <ac:chgData name="Corien Dekkers" userId="25f1993e93341344" providerId="LiveId" clId="{3DD800C7-058E-41BA-9802-4E59FCEC77D7}" dt="2024-02-18T19:15:01.355" v="346" actId="2711"/>
          <ac:spMkLst>
            <pc:docMk/>
            <pc:sldMk cId="1227530375" sldId="635"/>
            <ac:spMk id="2" creationId="{B57390D2-55BD-6E3A-FBEB-E600759F9FEA}"/>
          </ac:spMkLst>
        </pc:spChg>
        <pc:spChg chg="mod">
          <ac:chgData name="Corien Dekkers" userId="25f1993e93341344" providerId="LiveId" clId="{3DD800C7-058E-41BA-9802-4E59FCEC77D7}" dt="2024-02-18T18:56:05.299" v="162" actId="1076"/>
          <ac:spMkLst>
            <pc:docMk/>
            <pc:sldMk cId="1227530375" sldId="635"/>
            <ac:spMk id="3" creationId="{A9AE5A38-A50D-2442-7B76-2B670EAAFE58}"/>
          </ac:spMkLst>
        </pc:spChg>
        <pc:picChg chg="mod">
          <ac:chgData name="Corien Dekkers" userId="25f1993e93341344" providerId="LiveId" clId="{3DD800C7-058E-41BA-9802-4E59FCEC77D7}" dt="2024-02-18T18:56:07.510" v="163" actId="1076"/>
          <ac:picMkLst>
            <pc:docMk/>
            <pc:sldMk cId="1227530375" sldId="635"/>
            <ac:picMk id="8" creationId="{5B600325-2AB3-73F4-09D5-D98898502319}"/>
          </ac:picMkLst>
        </pc:picChg>
      </pc:sldChg>
      <pc:sldChg chg="modSp mod">
        <pc:chgData name="Corien Dekkers" userId="25f1993e93341344" providerId="LiveId" clId="{3DD800C7-058E-41BA-9802-4E59FCEC77D7}" dt="2024-02-18T21:23:35.353" v="1091" actId="1076"/>
        <pc:sldMkLst>
          <pc:docMk/>
          <pc:sldMk cId="1179663047" sldId="636"/>
        </pc:sldMkLst>
        <pc:spChg chg="mod">
          <ac:chgData name="Corien Dekkers" userId="25f1993e93341344" providerId="LiveId" clId="{3DD800C7-058E-41BA-9802-4E59FCEC77D7}" dt="2024-02-18T19:13:28.049" v="342" actId="2711"/>
          <ac:spMkLst>
            <pc:docMk/>
            <pc:sldMk cId="1179663047" sldId="636"/>
            <ac:spMk id="2" creationId="{B57390D2-55BD-6E3A-FBEB-E600759F9FEA}"/>
          </ac:spMkLst>
        </pc:spChg>
        <pc:spChg chg="mod">
          <ac:chgData name="Corien Dekkers" userId="25f1993e93341344" providerId="LiveId" clId="{3DD800C7-058E-41BA-9802-4E59FCEC77D7}" dt="2024-02-18T21:23:31.304" v="1090" actId="1076"/>
          <ac:spMkLst>
            <pc:docMk/>
            <pc:sldMk cId="1179663047" sldId="636"/>
            <ac:spMk id="3" creationId="{A9AE5A38-A50D-2442-7B76-2B670EAAFE58}"/>
          </ac:spMkLst>
        </pc:spChg>
        <pc:picChg chg="mod">
          <ac:chgData name="Corien Dekkers" userId="25f1993e93341344" providerId="LiveId" clId="{3DD800C7-058E-41BA-9802-4E59FCEC77D7}" dt="2024-02-18T21:23:35.353" v="1091" actId="1076"/>
          <ac:picMkLst>
            <pc:docMk/>
            <pc:sldMk cId="1179663047" sldId="636"/>
            <ac:picMk id="9" creationId="{CAFAF339-2206-5432-116C-8B3CD65236B6}"/>
          </ac:picMkLst>
        </pc:picChg>
      </pc:sldChg>
      <pc:sldChg chg="modSp mod">
        <pc:chgData name="Corien Dekkers" userId="25f1993e93341344" providerId="LiveId" clId="{3DD800C7-058E-41BA-9802-4E59FCEC77D7}" dt="2024-02-18T19:13:20.345" v="341" actId="1076"/>
        <pc:sldMkLst>
          <pc:docMk/>
          <pc:sldMk cId="1853773593" sldId="637"/>
        </pc:sldMkLst>
        <pc:spChg chg="mod">
          <ac:chgData name="Corien Dekkers" userId="25f1993e93341344" providerId="LiveId" clId="{3DD800C7-058E-41BA-9802-4E59FCEC77D7}" dt="2024-02-18T19:13:10.157" v="338" actId="14100"/>
          <ac:spMkLst>
            <pc:docMk/>
            <pc:sldMk cId="1853773593" sldId="637"/>
            <ac:spMk id="2" creationId="{B57390D2-55BD-6E3A-FBEB-E600759F9FEA}"/>
          </ac:spMkLst>
        </pc:spChg>
        <pc:spChg chg="mod">
          <ac:chgData name="Corien Dekkers" userId="25f1993e93341344" providerId="LiveId" clId="{3DD800C7-058E-41BA-9802-4E59FCEC77D7}" dt="2024-02-18T19:13:14.145" v="339" actId="1076"/>
          <ac:spMkLst>
            <pc:docMk/>
            <pc:sldMk cId="1853773593" sldId="637"/>
            <ac:spMk id="3" creationId="{A9AE5A38-A50D-2442-7B76-2B670EAAFE58}"/>
          </ac:spMkLst>
        </pc:spChg>
        <pc:picChg chg="mod">
          <ac:chgData name="Corien Dekkers" userId="25f1993e93341344" providerId="LiveId" clId="{3DD800C7-058E-41BA-9802-4E59FCEC77D7}" dt="2024-02-18T19:13:20.345" v="341" actId="1076"/>
          <ac:picMkLst>
            <pc:docMk/>
            <pc:sldMk cId="1853773593" sldId="637"/>
            <ac:picMk id="4" creationId="{53E48C99-2035-306B-D704-6E0AD5C955D5}"/>
          </ac:picMkLst>
        </pc:picChg>
      </pc:sldChg>
      <pc:sldChg chg="modSp mod">
        <pc:chgData name="Corien Dekkers" userId="25f1993e93341344" providerId="LiveId" clId="{3DD800C7-058E-41BA-9802-4E59FCEC77D7}" dt="2024-02-18T19:13:45.142" v="345" actId="1076"/>
        <pc:sldMkLst>
          <pc:docMk/>
          <pc:sldMk cId="1016050139" sldId="638"/>
        </pc:sldMkLst>
        <pc:spChg chg="mod">
          <ac:chgData name="Corien Dekkers" userId="25f1993e93341344" providerId="LiveId" clId="{3DD800C7-058E-41BA-9802-4E59FCEC77D7}" dt="2024-02-18T19:13:45.142" v="345" actId="1076"/>
          <ac:spMkLst>
            <pc:docMk/>
            <pc:sldMk cId="1016050139" sldId="638"/>
            <ac:spMk id="2" creationId="{B57390D2-55BD-6E3A-FBEB-E600759F9FEA}"/>
          </ac:spMkLst>
        </pc:spChg>
        <pc:spChg chg="mod">
          <ac:chgData name="Corien Dekkers" userId="25f1993e93341344" providerId="LiveId" clId="{3DD800C7-058E-41BA-9802-4E59FCEC77D7}" dt="2024-02-18T18:56:19.524" v="164" actId="1076"/>
          <ac:spMkLst>
            <pc:docMk/>
            <pc:sldMk cId="1016050139" sldId="638"/>
            <ac:spMk id="3" creationId="{A9AE5A38-A50D-2442-7B76-2B670EAAFE58}"/>
          </ac:spMkLst>
        </pc:spChg>
        <pc:picChg chg="mod">
          <ac:chgData name="Corien Dekkers" userId="25f1993e93341344" providerId="LiveId" clId="{3DD800C7-058E-41BA-9802-4E59FCEC77D7}" dt="2024-02-18T18:56:45.850" v="171" actId="1076"/>
          <ac:picMkLst>
            <pc:docMk/>
            <pc:sldMk cId="1016050139" sldId="638"/>
            <ac:picMk id="6" creationId="{DFA64F19-0F54-F811-B24D-90B542576FBF}"/>
          </ac:picMkLst>
        </pc:picChg>
        <pc:picChg chg="mod">
          <ac:chgData name="Corien Dekkers" userId="25f1993e93341344" providerId="LiveId" clId="{3DD800C7-058E-41BA-9802-4E59FCEC77D7}" dt="2024-02-18T18:56:49.335" v="172" actId="1076"/>
          <ac:picMkLst>
            <pc:docMk/>
            <pc:sldMk cId="1016050139" sldId="638"/>
            <ac:picMk id="7" creationId="{2D3F9267-7934-617C-B360-94CF29B1AF6F}"/>
          </ac:picMkLst>
        </pc:picChg>
        <pc:picChg chg="mod">
          <ac:chgData name="Corien Dekkers" userId="25f1993e93341344" providerId="LiveId" clId="{3DD800C7-058E-41BA-9802-4E59FCEC77D7}" dt="2024-02-18T18:56:30.799" v="167" actId="1076"/>
          <ac:picMkLst>
            <pc:docMk/>
            <pc:sldMk cId="1016050139" sldId="638"/>
            <ac:picMk id="8" creationId="{9E732CB1-F80A-4DBB-0B11-75A3DE7D7575}"/>
          </ac:picMkLst>
        </pc:picChg>
      </pc:sldChg>
      <pc:sldChg chg="modSp mod">
        <pc:chgData name="Corien Dekkers" userId="25f1993e93341344" providerId="LiveId" clId="{3DD800C7-058E-41BA-9802-4E59FCEC77D7}" dt="2024-02-18T19:15:19.070" v="348" actId="1076"/>
        <pc:sldMkLst>
          <pc:docMk/>
          <pc:sldMk cId="2135625817" sldId="639"/>
        </pc:sldMkLst>
        <pc:spChg chg="mod">
          <ac:chgData name="Corien Dekkers" userId="25f1993e93341344" providerId="LiveId" clId="{3DD800C7-058E-41BA-9802-4E59FCEC77D7}" dt="2024-02-18T19:15:19.070" v="348" actId="1076"/>
          <ac:spMkLst>
            <pc:docMk/>
            <pc:sldMk cId="2135625817" sldId="639"/>
            <ac:spMk id="2" creationId="{59BB8220-4761-EBEF-6825-55958FC077B8}"/>
          </ac:spMkLst>
        </pc:spChg>
        <pc:spChg chg="mod">
          <ac:chgData name="Corien Dekkers" userId="25f1993e93341344" providerId="LiveId" clId="{3DD800C7-058E-41BA-9802-4E59FCEC77D7}" dt="2024-02-18T18:55:42.451" v="158" actId="1076"/>
          <ac:spMkLst>
            <pc:docMk/>
            <pc:sldMk cId="2135625817" sldId="639"/>
            <ac:spMk id="3" creationId="{AD9D3526-C72F-062D-27CE-EAE7E5E18556}"/>
          </ac:spMkLst>
        </pc:spChg>
        <pc:picChg chg="mod">
          <ac:chgData name="Corien Dekkers" userId="25f1993e93341344" providerId="LiveId" clId="{3DD800C7-058E-41BA-9802-4E59FCEC77D7}" dt="2024-02-18T18:55:47.035" v="161" actId="1076"/>
          <ac:picMkLst>
            <pc:docMk/>
            <pc:sldMk cId="2135625817" sldId="639"/>
            <ac:picMk id="5" creationId="{F1D68910-ED67-F59F-20BA-A3375A144535}"/>
          </ac:picMkLst>
        </pc:picChg>
      </pc:sldChg>
      <pc:sldChg chg="modSp mod">
        <pc:chgData name="Corien Dekkers" userId="25f1993e93341344" providerId="LiveId" clId="{3DD800C7-058E-41BA-9802-4E59FCEC77D7}" dt="2024-02-18T19:12:50.861" v="335" actId="255"/>
        <pc:sldMkLst>
          <pc:docMk/>
          <pc:sldMk cId="1647278630" sldId="640"/>
        </pc:sldMkLst>
        <pc:spChg chg="mod">
          <ac:chgData name="Corien Dekkers" userId="25f1993e93341344" providerId="LiveId" clId="{3DD800C7-058E-41BA-9802-4E59FCEC77D7}" dt="2024-02-18T19:12:50.861" v="335" actId="255"/>
          <ac:spMkLst>
            <pc:docMk/>
            <pc:sldMk cId="1647278630" sldId="640"/>
            <ac:spMk id="2" creationId="{B57390D2-55BD-6E3A-FBEB-E600759F9FEA}"/>
          </ac:spMkLst>
        </pc:spChg>
      </pc:sldChg>
      <pc:sldChg chg="modSp mod">
        <pc:chgData name="Corien Dekkers" userId="25f1993e93341344" providerId="LiveId" clId="{3DD800C7-058E-41BA-9802-4E59FCEC77D7}" dt="2024-02-18T19:12:21.360" v="330" actId="2711"/>
        <pc:sldMkLst>
          <pc:docMk/>
          <pc:sldMk cId="381514883" sldId="642"/>
        </pc:sldMkLst>
        <pc:spChg chg="mod">
          <ac:chgData name="Corien Dekkers" userId="25f1993e93341344" providerId="LiveId" clId="{3DD800C7-058E-41BA-9802-4E59FCEC77D7}" dt="2024-02-18T19:12:21.360" v="330" actId="2711"/>
          <ac:spMkLst>
            <pc:docMk/>
            <pc:sldMk cId="381514883" sldId="642"/>
            <ac:spMk id="2" creationId="{B57390D2-55BD-6E3A-FBEB-E600759F9FEA}"/>
          </ac:spMkLst>
        </pc:spChg>
        <pc:spChg chg="mod">
          <ac:chgData name="Corien Dekkers" userId="25f1993e93341344" providerId="LiveId" clId="{3DD800C7-058E-41BA-9802-4E59FCEC77D7}" dt="2024-02-18T18:58:21.439" v="191" actId="1076"/>
          <ac:spMkLst>
            <pc:docMk/>
            <pc:sldMk cId="381514883" sldId="642"/>
            <ac:spMk id="3" creationId="{A9AE5A38-A50D-2442-7B76-2B670EAAFE58}"/>
          </ac:spMkLst>
        </pc:spChg>
        <pc:picChg chg="mod">
          <ac:chgData name="Corien Dekkers" userId="25f1993e93341344" providerId="LiveId" clId="{3DD800C7-058E-41BA-9802-4E59FCEC77D7}" dt="2024-02-18T18:58:22.976" v="192" actId="1076"/>
          <ac:picMkLst>
            <pc:docMk/>
            <pc:sldMk cId="381514883" sldId="642"/>
            <ac:picMk id="4" creationId="{6FFE9215-B5A9-1D5B-905C-8A1A0AC0886B}"/>
          </ac:picMkLst>
        </pc:picChg>
      </pc:sldChg>
      <pc:sldChg chg="modSp mod">
        <pc:chgData name="Corien Dekkers" userId="25f1993e93341344" providerId="LiveId" clId="{3DD800C7-058E-41BA-9802-4E59FCEC77D7}" dt="2024-02-18T21:04:12.844" v="857" actId="27636"/>
        <pc:sldMkLst>
          <pc:docMk/>
          <pc:sldMk cId="3249154558" sldId="650"/>
        </pc:sldMkLst>
        <pc:spChg chg="mod">
          <ac:chgData name="Corien Dekkers" userId="25f1993e93341344" providerId="LiveId" clId="{3DD800C7-058E-41BA-9802-4E59FCEC77D7}" dt="2024-02-18T20:22:57.621" v="507" actId="1076"/>
          <ac:spMkLst>
            <pc:docMk/>
            <pc:sldMk cId="3249154558" sldId="650"/>
            <ac:spMk id="2" creationId="{B04D6E49-C3C5-C0BF-E676-160C95DB2BC7}"/>
          </ac:spMkLst>
        </pc:spChg>
        <pc:spChg chg="mod">
          <ac:chgData name="Corien Dekkers" userId="25f1993e93341344" providerId="LiveId" clId="{3DD800C7-058E-41BA-9802-4E59FCEC77D7}" dt="2024-02-18T21:04:12.844" v="857" actId="27636"/>
          <ac:spMkLst>
            <pc:docMk/>
            <pc:sldMk cId="3249154558" sldId="650"/>
            <ac:spMk id="3" creationId="{F1AB3E5C-6A14-DBA9-7D85-4339571FC4F8}"/>
          </ac:spMkLst>
        </pc:spChg>
      </pc:sldChg>
      <pc:sldChg chg="modSp mod">
        <pc:chgData name="Corien Dekkers" userId="25f1993e93341344" providerId="LiveId" clId="{3DD800C7-058E-41BA-9802-4E59FCEC77D7}" dt="2024-02-18T20:40:05.576" v="626" actId="14100"/>
        <pc:sldMkLst>
          <pc:docMk/>
          <pc:sldMk cId="3203419967" sldId="651"/>
        </pc:sldMkLst>
        <pc:spChg chg="mod">
          <ac:chgData name="Corien Dekkers" userId="25f1993e93341344" providerId="LiveId" clId="{3DD800C7-058E-41BA-9802-4E59FCEC77D7}" dt="2024-02-18T20:40:05.576" v="626" actId="14100"/>
          <ac:spMkLst>
            <pc:docMk/>
            <pc:sldMk cId="3203419967" sldId="651"/>
            <ac:spMk id="2" creationId="{A78C2785-8956-DC61-CE65-F305B10DF2AD}"/>
          </ac:spMkLst>
        </pc:spChg>
        <pc:spChg chg="mod">
          <ac:chgData name="Corien Dekkers" userId="25f1993e93341344" providerId="LiveId" clId="{3DD800C7-058E-41BA-9802-4E59FCEC77D7}" dt="2024-02-18T19:20:37.361" v="422" actId="20577"/>
          <ac:spMkLst>
            <pc:docMk/>
            <pc:sldMk cId="3203419967" sldId="651"/>
            <ac:spMk id="3" creationId="{44ADF8A5-5856-F82E-BDB9-DAF36C31488C}"/>
          </ac:spMkLst>
        </pc:spChg>
      </pc:sldChg>
      <pc:sldChg chg="modSp mod modNotesTx">
        <pc:chgData name="Corien Dekkers" userId="25f1993e93341344" providerId="LiveId" clId="{3DD800C7-058E-41BA-9802-4E59FCEC77D7}" dt="2024-02-19T18:35:34.876" v="1333" actId="20577"/>
        <pc:sldMkLst>
          <pc:docMk/>
          <pc:sldMk cId="3907891642" sldId="652"/>
        </pc:sldMkLst>
        <pc:spChg chg="mod">
          <ac:chgData name="Corien Dekkers" userId="25f1993e93341344" providerId="LiveId" clId="{3DD800C7-058E-41BA-9802-4E59FCEC77D7}" dt="2024-02-18T19:20:03.716" v="391" actId="2711"/>
          <ac:spMkLst>
            <pc:docMk/>
            <pc:sldMk cId="3907891642" sldId="652"/>
            <ac:spMk id="2" creationId="{A78C2785-8956-DC61-CE65-F305B10DF2AD}"/>
          </ac:spMkLst>
        </pc:spChg>
        <pc:picChg chg="mod">
          <ac:chgData name="Corien Dekkers" userId="25f1993e93341344" providerId="LiveId" clId="{3DD800C7-058E-41BA-9802-4E59FCEC77D7}" dt="2024-02-18T19:20:06.336" v="392" actId="1076"/>
          <ac:picMkLst>
            <pc:docMk/>
            <pc:sldMk cId="3907891642" sldId="652"/>
            <ac:picMk id="9" creationId="{2AAF83A5-D008-5898-033B-88C9857125F9}"/>
          </ac:picMkLst>
        </pc:picChg>
      </pc:sldChg>
      <pc:sldChg chg="modSp mod">
        <pc:chgData name="Corien Dekkers" userId="25f1993e93341344" providerId="LiveId" clId="{3DD800C7-058E-41BA-9802-4E59FCEC77D7}" dt="2024-02-18T19:19:55.147" v="390" actId="2711"/>
        <pc:sldMkLst>
          <pc:docMk/>
          <pc:sldMk cId="4138530067" sldId="653"/>
        </pc:sldMkLst>
        <pc:spChg chg="mod">
          <ac:chgData name="Corien Dekkers" userId="25f1993e93341344" providerId="LiveId" clId="{3DD800C7-058E-41BA-9802-4E59FCEC77D7}" dt="2024-02-18T19:19:55.147" v="390" actId="2711"/>
          <ac:spMkLst>
            <pc:docMk/>
            <pc:sldMk cId="4138530067" sldId="653"/>
            <ac:spMk id="2" creationId="{A78C2785-8956-DC61-CE65-F305B10DF2AD}"/>
          </ac:spMkLst>
        </pc:spChg>
      </pc:sldChg>
      <pc:sldChg chg="modSp mod modNotesTx">
        <pc:chgData name="Corien Dekkers" userId="25f1993e93341344" providerId="LiveId" clId="{3DD800C7-058E-41BA-9802-4E59FCEC77D7}" dt="2024-02-19T18:47:33.613" v="1584" actId="20577"/>
        <pc:sldMkLst>
          <pc:docMk/>
          <pc:sldMk cId="4114799694" sldId="654"/>
        </pc:sldMkLst>
        <pc:spChg chg="mod">
          <ac:chgData name="Corien Dekkers" userId="25f1993e93341344" providerId="LiveId" clId="{3DD800C7-058E-41BA-9802-4E59FCEC77D7}" dt="2024-02-18T19:19:32.474" v="387" actId="2711"/>
          <ac:spMkLst>
            <pc:docMk/>
            <pc:sldMk cId="4114799694" sldId="654"/>
            <ac:spMk id="2" creationId="{A78C2785-8956-DC61-CE65-F305B10DF2AD}"/>
          </ac:spMkLst>
        </pc:spChg>
        <pc:spChg chg="mod">
          <ac:chgData name="Corien Dekkers" userId="25f1993e93341344" providerId="LiveId" clId="{3DD800C7-058E-41BA-9802-4E59FCEC77D7}" dt="2024-02-19T18:38:35.313" v="1359" actId="20577"/>
          <ac:spMkLst>
            <pc:docMk/>
            <pc:sldMk cId="4114799694" sldId="654"/>
            <ac:spMk id="4" creationId="{35DEDBED-1D6B-1480-3A6D-AD20CFC8B068}"/>
          </ac:spMkLst>
        </pc:spChg>
      </pc:sldChg>
      <pc:sldChg chg="modSp mod">
        <pc:chgData name="Corien Dekkers" userId="25f1993e93341344" providerId="LiveId" clId="{3DD800C7-058E-41BA-9802-4E59FCEC77D7}" dt="2024-02-18T20:52:50.465" v="775" actId="2711"/>
        <pc:sldMkLst>
          <pc:docMk/>
          <pc:sldMk cId="253804344" sldId="655"/>
        </pc:sldMkLst>
        <pc:spChg chg="mod">
          <ac:chgData name="Corien Dekkers" userId="25f1993e93341344" providerId="LiveId" clId="{3DD800C7-058E-41BA-9802-4E59FCEC77D7}" dt="2024-02-18T20:52:50.465" v="775" actId="2711"/>
          <ac:spMkLst>
            <pc:docMk/>
            <pc:sldMk cId="253804344" sldId="655"/>
            <ac:spMk id="2" creationId="{70273ADF-8BB4-E02C-DED4-F37796892E50}"/>
          </ac:spMkLst>
        </pc:spChg>
        <pc:picChg chg="mod">
          <ac:chgData name="Corien Dekkers" userId="25f1993e93341344" providerId="LiveId" clId="{3DD800C7-058E-41BA-9802-4E59FCEC77D7}" dt="2024-02-18T19:02:27.196" v="240" actId="1076"/>
          <ac:picMkLst>
            <pc:docMk/>
            <pc:sldMk cId="253804344" sldId="655"/>
            <ac:picMk id="6" creationId="{2FD1E26E-B1D6-E8AE-D671-5B346F46A13D}"/>
          </ac:picMkLst>
        </pc:picChg>
      </pc:sldChg>
      <pc:sldChg chg="modSp mod">
        <pc:chgData name="Corien Dekkers" userId="25f1993e93341344" providerId="LiveId" clId="{3DD800C7-058E-41BA-9802-4E59FCEC77D7}" dt="2024-02-18T20:53:00.732" v="776" actId="2711"/>
        <pc:sldMkLst>
          <pc:docMk/>
          <pc:sldMk cId="2253857264" sldId="656"/>
        </pc:sldMkLst>
        <pc:spChg chg="mod">
          <ac:chgData name="Corien Dekkers" userId="25f1993e93341344" providerId="LiveId" clId="{3DD800C7-058E-41BA-9802-4E59FCEC77D7}" dt="2024-02-18T20:53:00.732" v="776" actId="2711"/>
          <ac:spMkLst>
            <pc:docMk/>
            <pc:sldMk cId="2253857264" sldId="656"/>
            <ac:spMk id="2" creationId="{70273ADF-8BB4-E02C-DED4-F37796892E50}"/>
          </ac:spMkLst>
        </pc:spChg>
        <pc:picChg chg="mod">
          <ac:chgData name="Corien Dekkers" userId="25f1993e93341344" providerId="LiveId" clId="{3DD800C7-058E-41BA-9802-4E59FCEC77D7}" dt="2024-02-18T19:02:30.365" v="241" actId="1076"/>
          <ac:picMkLst>
            <pc:docMk/>
            <pc:sldMk cId="2253857264" sldId="656"/>
            <ac:picMk id="4" creationId="{C5138659-5F56-B392-6646-168CDE7971B3}"/>
          </ac:picMkLst>
        </pc:picChg>
      </pc:sldChg>
      <pc:sldChg chg="modSp mod modNotesTx">
        <pc:chgData name="Corien Dekkers" userId="25f1993e93341344" providerId="LiveId" clId="{3DD800C7-058E-41BA-9802-4E59FCEC77D7}" dt="2024-02-18T20:53:10.354" v="778" actId="1076"/>
        <pc:sldMkLst>
          <pc:docMk/>
          <pc:sldMk cId="3867875242" sldId="657"/>
        </pc:sldMkLst>
        <pc:spChg chg="mod">
          <ac:chgData name="Corien Dekkers" userId="25f1993e93341344" providerId="LiveId" clId="{3DD800C7-058E-41BA-9802-4E59FCEC77D7}" dt="2024-02-18T20:53:08.029" v="777" actId="2711"/>
          <ac:spMkLst>
            <pc:docMk/>
            <pc:sldMk cId="3867875242" sldId="657"/>
            <ac:spMk id="2" creationId="{70273ADF-8BB4-E02C-DED4-F37796892E50}"/>
          </ac:spMkLst>
        </pc:spChg>
        <pc:picChg chg="mod">
          <ac:chgData name="Corien Dekkers" userId="25f1993e93341344" providerId="LiveId" clId="{3DD800C7-058E-41BA-9802-4E59FCEC77D7}" dt="2024-02-18T20:53:10.354" v="778" actId="1076"/>
          <ac:picMkLst>
            <pc:docMk/>
            <pc:sldMk cId="3867875242" sldId="657"/>
            <ac:picMk id="5" creationId="{5FA59E3A-F3D3-1003-F5C7-C2B36ABBFCF6}"/>
          </ac:picMkLst>
        </pc:picChg>
      </pc:sldChg>
      <pc:sldChg chg="modSp mod">
        <pc:chgData name="Corien Dekkers" userId="25f1993e93341344" providerId="LiveId" clId="{3DD800C7-058E-41BA-9802-4E59FCEC77D7}" dt="2024-02-18T20:53:20.963" v="780" actId="1076"/>
        <pc:sldMkLst>
          <pc:docMk/>
          <pc:sldMk cId="2693305359" sldId="659"/>
        </pc:sldMkLst>
        <pc:spChg chg="mod">
          <ac:chgData name="Corien Dekkers" userId="25f1993e93341344" providerId="LiveId" clId="{3DD800C7-058E-41BA-9802-4E59FCEC77D7}" dt="2024-02-18T20:53:16.989" v="779" actId="2711"/>
          <ac:spMkLst>
            <pc:docMk/>
            <pc:sldMk cId="2693305359" sldId="659"/>
            <ac:spMk id="2" creationId="{70273ADF-8BB4-E02C-DED4-F37796892E50}"/>
          </ac:spMkLst>
        </pc:spChg>
        <pc:picChg chg="mod">
          <ac:chgData name="Corien Dekkers" userId="25f1993e93341344" providerId="LiveId" clId="{3DD800C7-058E-41BA-9802-4E59FCEC77D7}" dt="2024-02-18T20:53:20.963" v="780" actId="1076"/>
          <ac:picMkLst>
            <pc:docMk/>
            <pc:sldMk cId="2693305359" sldId="659"/>
            <ac:picMk id="4" creationId="{D9D2D203-BE20-7DEF-E162-5132A936E58C}"/>
          </ac:picMkLst>
        </pc:picChg>
      </pc:sldChg>
      <pc:sldChg chg="modSp mod">
        <pc:chgData name="Corien Dekkers" userId="25f1993e93341344" providerId="LiveId" clId="{3DD800C7-058E-41BA-9802-4E59FCEC77D7}" dt="2024-02-18T19:19:45.639" v="389" actId="2711"/>
        <pc:sldMkLst>
          <pc:docMk/>
          <pc:sldMk cId="1279250148" sldId="660"/>
        </pc:sldMkLst>
        <pc:spChg chg="mod">
          <ac:chgData name="Corien Dekkers" userId="25f1993e93341344" providerId="LiveId" clId="{3DD800C7-058E-41BA-9802-4E59FCEC77D7}" dt="2024-02-18T19:19:45.639" v="389" actId="2711"/>
          <ac:spMkLst>
            <pc:docMk/>
            <pc:sldMk cId="1279250148" sldId="660"/>
            <ac:spMk id="2" creationId="{A78C2785-8956-DC61-CE65-F305B10DF2AD}"/>
          </ac:spMkLst>
        </pc:spChg>
      </pc:sldChg>
      <pc:sldChg chg="modSp mod">
        <pc:chgData name="Corien Dekkers" userId="25f1993e93341344" providerId="LiveId" clId="{3DD800C7-058E-41BA-9802-4E59FCEC77D7}" dt="2024-02-18T20:57:56.708" v="823" actId="2711"/>
        <pc:sldMkLst>
          <pc:docMk/>
          <pc:sldMk cId="1893138169" sldId="661"/>
        </pc:sldMkLst>
        <pc:spChg chg="mod">
          <ac:chgData name="Corien Dekkers" userId="25f1993e93341344" providerId="LiveId" clId="{3DD800C7-058E-41BA-9802-4E59FCEC77D7}" dt="2024-02-18T20:57:56.708" v="823" actId="2711"/>
          <ac:spMkLst>
            <pc:docMk/>
            <pc:sldMk cId="1893138169" sldId="661"/>
            <ac:spMk id="2" creationId="{4C54BC46-CBB1-532D-E948-26CE53A8F815}"/>
          </ac:spMkLst>
        </pc:spChg>
        <pc:picChg chg="mod">
          <ac:chgData name="Corien Dekkers" userId="25f1993e93341344" providerId="LiveId" clId="{3DD800C7-058E-41BA-9802-4E59FCEC77D7}" dt="2024-02-18T19:04:52.041" v="261" actId="14100"/>
          <ac:picMkLst>
            <pc:docMk/>
            <pc:sldMk cId="1893138169" sldId="661"/>
            <ac:picMk id="7" creationId="{EE08D51C-5540-BF64-3737-E3E09F6D7CB5}"/>
          </ac:picMkLst>
        </pc:picChg>
      </pc:sldChg>
      <pc:sldChg chg="modSp mod">
        <pc:chgData name="Corien Dekkers" userId="25f1993e93341344" providerId="LiveId" clId="{3DD800C7-058E-41BA-9802-4E59FCEC77D7}" dt="2024-02-18T20:58:33.066" v="828" actId="2711"/>
        <pc:sldMkLst>
          <pc:docMk/>
          <pc:sldMk cId="1790351658" sldId="662"/>
        </pc:sldMkLst>
        <pc:spChg chg="mod">
          <ac:chgData name="Corien Dekkers" userId="25f1993e93341344" providerId="LiveId" clId="{3DD800C7-058E-41BA-9802-4E59FCEC77D7}" dt="2024-02-18T20:58:33.066" v="828" actId="2711"/>
          <ac:spMkLst>
            <pc:docMk/>
            <pc:sldMk cId="1790351658" sldId="662"/>
            <ac:spMk id="2" creationId="{4C54BC46-CBB1-532D-E948-26CE53A8F815}"/>
          </ac:spMkLst>
        </pc:spChg>
        <pc:picChg chg="mod">
          <ac:chgData name="Corien Dekkers" userId="25f1993e93341344" providerId="LiveId" clId="{3DD800C7-058E-41BA-9802-4E59FCEC77D7}" dt="2024-02-18T19:05:19.450" v="267" actId="1076"/>
          <ac:picMkLst>
            <pc:docMk/>
            <pc:sldMk cId="1790351658" sldId="662"/>
            <ac:picMk id="4" creationId="{AE50BE22-58B5-8BD7-263B-4C332CCDD23F}"/>
          </ac:picMkLst>
        </pc:picChg>
      </pc:sldChg>
      <pc:sldChg chg="modSp mod">
        <pc:chgData name="Corien Dekkers" userId="25f1993e93341344" providerId="LiveId" clId="{3DD800C7-058E-41BA-9802-4E59FCEC77D7}" dt="2024-02-18T20:58:21.363" v="827" actId="1076"/>
        <pc:sldMkLst>
          <pc:docMk/>
          <pc:sldMk cId="2871955070" sldId="663"/>
        </pc:sldMkLst>
        <pc:spChg chg="mod">
          <ac:chgData name="Corien Dekkers" userId="25f1993e93341344" providerId="LiveId" clId="{3DD800C7-058E-41BA-9802-4E59FCEC77D7}" dt="2024-02-18T20:58:07.129" v="824" actId="2711"/>
          <ac:spMkLst>
            <pc:docMk/>
            <pc:sldMk cId="2871955070" sldId="663"/>
            <ac:spMk id="2" creationId="{4C54BC46-CBB1-532D-E948-26CE53A8F815}"/>
          </ac:spMkLst>
        </pc:spChg>
        <pc:picChg chg="mod">
          <ac:chgData name="Corien Dekkers" userId="25f1993e93341344" providerId="LiveId" clId="{3DD800C7-058E-41BA-9802-4E59FCEC77D7}" dt="2024-02-18T20:58:14.674" v="825" actId="1076"/>
          <ac:picMkLst>
            <pc:docMk/>
            <pc:sldMk cId="2871955070" sldId="663"/>
            <ac:picMk id="5" creationId="{CC4F34EB-D5CC-F329-3307-CEB788185E88}"/>
          </ac:picMkLst>
        </pc:picChg>
        <pc:picChg chg="mod">
          <ac:chgData name="Corien Dekkers" userId="25f1993e93341344" providerId="LiveId" clId="{3DD800C7-058E-41BA-9802-4E59FCEC77D7}" dt="2024-02-18T20:58:21.363" v="827" actId="1076"/>
          <ac:picMkLst>
            <pc:docMk/>
            <pc:sldMk cId="2871955070" sldId="663"/>
            <ac:picMk id="6" creationId="{8EF6DC75-6EFB-7BD4-B40A-D8E627AE54AA}"/>
          </ac:picMkLst>
        </pc:picChg>
      </pc:sldChg>
      <pc:sldChg chg="modSp mod">
        <pc:chgData name="Corien Dekkers" userId="25f1993e93341344" providerId="LiveId" clId="{3DD800C7-058E-41BA-9802-4E59FCEC77D7}" dt="2024-02-18T20:59:11.089" v="831" actId="1076"/>
        <pc:sldMkLst>
          <pc:docMk/>
          <pc:sldMk cId="1945938228" sldId="664"/>
        </pc:sldMkLst>
        <pc:spChg chg="mod">
          <ac:chgData name="Corien Dekkers" userId="25f1993e93341344" providerId="LiveId" clId="{3DD800C7-058E-41BA-9802-4E59FCEC77D7}" dt="2024-02-18T20:59:02.166" v="830" actId="2711"/>
          <ac:spMkLst>
            <pc:docMk/>
            <pc:sldMk cId="1945938228" sldId="664"/>
            <ac:spMk id="2" creationId="{4C54BC46-CBB1-532D-E948-26CE53A8F815}"/>
          </ac:spMkLst>
        </pc:spChg>
        <pc:spChg chg="mod">
          <ac:chgData name="Corien Dekkers" userId="25f1993e93341344" providerId="LiveId" clId="{3DD800C7-058E-41BA-9802-4E59FCEC77D7}" dt="2024-02-18T20:59:11.089" v="831" actId="1076"/>
          <ac:spMkLst>
            <pc:docMk/>
            <pc:sldMk cId="1945938228" sldId="664"/>
            <ac:spMk id="5" creationId="{70744085-7823-8562-C793-8E6A0AE1C606}"/>
          </ac:spMkLst>
        </pc:spChg>
        <pc:picChg chg="mod">
          <ac:chgData name="Corien Dekkers" userId="25f1993e93341344" providerId="LiveId" clId="{3DD800C7-058E-41BA-9802-4E59FCEC77D7}" dt="2024-02-18T19:05:45.440" v="272" actId="1076"/>
          <ac:picMkLst>
            <pc:docMk/>
            <pc:sldMk cId="1945938228" sldId="664"/>
            <ac:picMk id="6" creationId="{AD437631-D371-A68A-9CAE-8AA4FEDA7827}"/>
          </ac:picMkLst>
        </pc:picChg>
      </pc:sldChg>
      <pc:sldChg chg="modSp mod">
        <pc:chgData name="Corien Dekkers" userId="25f1993e93341344" providerId="LiveId" clId="{3DD800C7-058E-41BA-9802-4E59FCEC77D7}" dt="2024-02-18T21:01:02.315" v="848" actId="14100"/>
        <pc:sldMkLst>
          <pc:docMk/>
          <pc:sldMk cId="3384530897" sldId="665"/>
        </pc:sldMkLst>
        <pc:spChg chg="mod">
          <ac:chgData name="Corien Dekkers" userId="25f1993e93341344" providerId="LiveId" clId="{3DD800C7-058E-41BA-9802-4E59FCEC77D7}" dt="2024-02-18T21:00:42.522" v="842" actId="2711"/>
          <ac:spMkLst>
            <pc:docMk/>
            <pc:sldMk cId="3384530897" sldId="665"/>
            <ac:spMk id="2" creationId="{209C0931-299B-4217-6505-39B6721610E0}"/>
          </ac:spMkLst>
        </pc:spChg>
        <pc:picChg chg="mod">
          <ac:chgData name="Corien Dekkers" userId="25f1993e93341344" providerId="LiveId" clId="{3DD800C7-058E-41BA-9802-4E59FCEC77D7}" dt="2024-02-18T21:00:56.342" v="846" actId="1076"/>
          <ac:picMkLst>
            <pc:docMk/>
            <pc:sldMk cId="3384530897" sldId="665"/>
            <ac:picMk id="4" creationId="{F67FAB1D-9BE2-5DD0-067B-B8CCD2645404}"/>
          </ac:picMkLst>
        </pc:picChg>
        <pc:picChg chg="mod">
          <ac:chgData name="Corien Dekkers" userId="25f1993e93341344" providerId="LiveId" clId="{3DD800C7-058E-41BA-9802-4E59FCEC77D7}" dt="2024-02-18T21:01:02.315" v="848" actId="14100"/>
          <ac:picMkLst>
            <pc:docMk/>
            <pc:sldMk cId="3384530897" sldId="665"/>
            <ac:picMk id="5" creationId="{24FF984B-B744-0C70-7940-2BC8FD2F344F}"/>
          </ac:picMkLst>
        </pc:picChg>
      </pc:sldChg>
      <pc:sldChg chg="modSp mod">
        <pc:chgData name="Corien Dekkers" userId="25f1993e93341344" providerId="LiveId" clId="{3DD800C7-058E-41BA-9802-4E59FCEC77D7}" dt="2024-02-18T20:18:10.222" v="466" actId="2711"/>
        <pc:sldMkLst>
          <pc:docMk/>
          <pc:sldMk cId="769114185" sldId="666"/>
        </pc:sldMkLst>
        <pc:spChg chg="mod">
          <ac:chgData name="Corien Dekkers" userId="25f1993e93341344" providerId="LiveId" clId="{3DD800C7-058E-41BA-9802-4E59FCEC77D7}" dt="2024-02-18T20:18:10.222" v="466" actId="2711"/>
          <ac:spMkLst>
            <pc:docMk/>
            <pc:sldMk cId="769114185" sldId="666"/>
            <ac:spMk id="2" creationId="{CA76FC3B-6C67-A144-8706-0B292B6B4C98}"/>
          </ac:spMkLst>
        </pc:spChg>
      </pc:sldChg>
      <pc:sldChg chg="modSp mod">
        <pc:chgData name="Corien Dekkers" userId="25f1993e93341344" providerId="LiveId" clId="{3DD800C7-058E-41BA-9802-4E59FCEC77D7}" dt="2024-02-18T19:02:10.913" v="238" actId="1076"/>
        <pc:sldMkLst>
          <pc:docMk/>
          <pc:sldMk cId="1340239066" sldId="667"/>
        </pc:sldMkLst>
        <pc:spChg chg="mod">
          <ac:chgData name="Corien Dekkers" userId="25f1993e93341344" providerId="LiveId" clId="{3DD800C7-058E-41BA-9802-4E59FCEC77D7}" dt="2024-02-18T19:01:57.400" v="233" actId="2711"/>
          <ac:spMkLst>
            <pc:docMk/>
            <pc:sldMk cId="1340239066" sldId="667"/>
            <ac:spMk id="2" creationId="{CB9570F1-B0D4-C9C8-9532-3781947EAB8F}"/>
          </ac:spMkLst>
        </pc:spChg>
        <pc:picChg chg="mod">
          <ac:chgData name="Corien Dekkers" userId="25f1993e93341344" providerId="LiveId" clId="{3DD800C7-058E-41BA-9802-4E59FCEC77D7}" dt="2024-02-18T19:02:09.481" v="237" actId="1076"/>
          <ac:picMkLst>
            <pc:docMk/>
            <pc:sldMk cId="1340239066" sldId="667"/>
            <ac:picMk id="4" creationId="{F4AE6937-11C2-9033-C4D6-783AA2CA8C61}"/>
          </ac:picMkLst>
        </pc:picChg>
        <pc:picChg chg="mod">
          <ac:chgData name="Corien Dekkers" userId="25f1993e93341344" providerId="LiveId" clId="{3DD800C7-058E-41BA-9802-4E59FCEC77D7}" dt="2024-02-18T19:02:05.967" v="235" actId="1076"/>
          <ac:picMkLst>
            <pc:docMk/>
            <pc:sldMk cId="1340239066" sldId="667"/>
            <ac:picMk id="5" creationId="{DB207DFF-FC62-40D9-D779-F4D4C34B47E3}"/>
          </ac:picMkLst>
        </pc:picChg>
        <pc:picChg chg="mod">
          <ac:chgData name="Corien Dekkers" userId="25f1993e93341344" providerId="LiveId" clId="{3DD800C7-058E-41BA-9802-4E59FCEC77D7}" dt="2024-02-18T19:02:07.662" v="236" actId="1076"/>
          <ac:picMkLst>
            <pc:docMk/>
            <pc:sldMk cId="1340239066" sldId="667"/>
            <ac:picMk id="6" creationId="{C1FFFF03-7AE9-C850-8C25-5B9AF43BDC84}"/>
          </ac:picMkLst>
        </pc:picChg>
        <pc:picChg chg="mod">
          <ac:chgData name="Corien Dekkers" userId="25f1993e93341344" providerId="LiveId" clId="{3DD800C7-058E-41BA-9802-4E59FCEC77D7}" dt="2024-02-18T19:02:10.913" v="238" actId="1076"/>
          <ac:picMkLst>
            <pc:docMk/>
            <pc:sldMk cId="1340239066" sldId="667"/>
            <ac:picMk id="7" creationId="{A7CE240D-BBD9-15F3-8D29-C815250B1240}"/>
          </ac:picMkLst>
        </pc:picChg>
      </pc:sldChg>
      <pc:sldChg chg="modSp mod">
        <pc:chgData name="Corien Dekkers" userId="25f1993e93341344" providerId="LiveId" clId="{3DD800C7-058E-41BA-9802-4E59FCEC77D7}" dt="2024-02-18T20:20:06.385" v="486" actId="2711"/>
        <pc:sldMkLst>
          <pc:docMk/>
          <pc:sldMk cId="301658991" sldId="671"/>
        </pc:sldMkLst>
        <pc:spChg chg="mod">
          <ac:chgData name="Corien Dekkers" userId="25f1993e93341344" providerId="LiveId" clId="{3DD800C7-058E-41BA-9802-4E59FCEC77D7}" dt="2024-02-18T20:20:06.385" v="486" actId="2711"/>
          <ac:spMkLst>
            <pc:docMk/>
            <pc:sldMk cId="301658991" sldId="671"/>
            <ac:spMk id="2" creationId="{4BA627AA-7AE8-83CC-6C10-BB2BBC060E13}"/>
          </ac:spMkLst>
        </pc:spChg>
        <pc:picChg chg="mod">
          <ac:chgData name="Corien Dekkers" userId="25f1993e93341344" providerId="LiveId" clId="{3DD800C7-058E-41BA-9802-4E59FCEC77D7}" dt="2024-02-18T18:42:48.239" v="25" actId="14100"/>
          <ac:picMkLst>
            <pc:docMk/>
            <pc:sldMk cId="301658991" sldId="671"/>
            <ac:picMk id="6" creationId="{D2B1F713-4ED9-C925-D7A9-AE61ECE4C0A8}"/>
          </ac:picMkLst>
        </pc:picChg>
        <pc:picChg chg="mod">
          <ac:chgData name="Corien Dekkers" userId="25f1993e93341344" providerId="LiveId" clId="{3DD800C7-058E-41BA-9802-4E59FCEC77D7}" dt="2024-02-18T18:42:41.431" v="23" actId="1076"/>
          <ac:picMkLst>
            <pc:docMk/>
            <pc:sldMk cId="301658991" sldId="671"/>
            <ac:picMk id="8" creationId="{ACE37C91-8258-CBF2-029B-D2916E429903}"/>
          </ac:picMkLst>
        </pc:picChg>
      </pc:sldChg>
      <pc:sldChg chg="modSp mod modNotesTx">
        <pc:chgData name="Corien Dekkers" userId="25f1993e93341344" providerId="LiveId" clId="{3DD800C7-058E-41BA-9802-4E59FCEC77D7}" dt="2024-02-19T18:27:58.507" v="1253" actId="20577"/>
        <pc:sldMkLst>
          <pc:docMk/>
          <pc:sldMk cId="1349617129" sldId="672"/>
        </pc:sldMkLst>
        <pc:spChg chg="mod">
          <ac:chgData name="Corien Dekkers" userId="25f1993e93341344" providerId="LiveId" clId="{3DD800C7-058E-41BA-9802-4E59FCEC77D7}" dt="2024-02-18T20:19:46.660" v="482" actId="2711"/>
          <ac:spMkLst>
            <pc:docMk/>
            <pc:sldMk cId="1349617129" sldId="672"/>
            <ac:spMk id="2" creationId="{4BA627AA-7AE8-83CC-6C10-BB2BBC060E13}"/>
          </ac:spMkLst>
        </pc:spChg>
        <pc:picChg chg="mod">
          <ac:chgData name="Corien Dekkers" userId="25f1993e93341344" providerId="LiveId" clId="{3DD800C7-058E-41BA-9802-4E59FCEC77D7}" dt="2024-02-18T20:19:52.668" v="483" actId="14100"/>
          <ac:picMkLst>
            <pc:docMk/>
            <pc:sldMk cId="1349617129" sldId="672"/>
            <ac:picMk id="4" creationId="{D22C41DB-42E2-1E1C-C21C-890E987DE8BE}"/>
          </ac:picMkLst>
        </pc:picChg>
        <pc:picChg chg="mod">
          <ac:chgData name="Corien Dekkers" userId="25f1993e93341344" providerId="LiveId" clId="{3DD800C7-058E-41BA-9802-4E59FCEC77D7}" dt="2024-02-18T20:19:57.980" v="485" actId="14100"/>
          <ac:picMkLst>
            <pc:docMk/>
            <pc:sldMk cId="1349617129" sldId="672"/>
            <ac:picMk id="5" creationId="{D60B3CA8-D5F0-24C2-C900-F85D6E1F6472}"/>
          </ac:picMkLst>
        </pc:picChg>
      </pc:sldChg>
      <pc:sldChg chg="modSp mod">
        <pc:chgData name="Corien Dekkers" userId="25f1993e93341344" providerId="LiveId" clId="{3DD800C7-058E-41BA-9802-4E59FCEC77D7}" dt="2024-02-18T20:19:33.492" v="481" actId="1076"/>
        <pc:sldMkLst>
          <pc:docMk/>
          <pc:sldMk cId="605015189" sldId="673"/>
        </pc:sldMkLst>
        <pc:spChg chg="mod">
          <ac:chgData name="Corien Dekkers" userId="25f1993e93341344" providerId="LiveId" clId="{3DD800C7-058E-41BA-9802-4E59FCEC77D7}" dt="2024-02-18T20:19:24.500" v="479" actId="2711"/>
          <ac:spMkLst>
            <pc:docMk/>
            <pc:sldMk cId="605015189" sldId="673"/>
            <ac:spMk id="2" creationId="{4BA627AA-7AE8-83CC-6C10-BB2BBC060E13}"/>
          </ac:spMkLst>
        </pc:spChg>
        <pc:picChg chg="mod">
          <ac:chgData name="Corien Dekkers" userId="25f1993e93341344" providerId="LiveId" clId="{3DD800C7-058E-41BA-9802-4E59FCEC77D7}" dt="2024-02-18T20:19:33.492" v="481" actId="1076"/>
          <ac:picMkLst>
            <pc:docMk/>
            <pc:sldMk cId="605015189" sldId="673"/>
            <ac:picMk id="8" creationId="{AFCBC038-3840-3479-8E8C-1FE690EB40F5}"/>
          </ac:picMkLst>
        </pc:picChg>
      </pc:sldChg>
      <pc:sldChg chg="modSp mod">
        <pc:chgData name="Corien Dekkers" userId="25f1993e93341344" providerId="LiveId" clId="{3DD800C7-058E-41BA-9802-4E59FCEC77D7}" dt="2024-02-18T20:18:01.230" v="465" actId="2711"/>
        <pc:sldMkLst>
          <pc:docMk/>
          <pc:sldMk cId="581675840" sldId="674"/>
        </pc:sldMkLst>
        <pc:spChg chg="mod">
          <ac:chgData name="Corien Dekkers" userId="25f1993e93341344" providerId="LiveId" clId="{3DD800C7-058E-41BA-9802-4E59FCEC77D7}" dt="2024-02-18T20:18:01.230" v="465" actId="2711"/>
          <ac:spMkLst>
            <pc:docMk/>
            <pc:sldMk cId="581675840" sldId="674"/>
            <ac:spMk id="2" creationId="{E6626D5E-5C7F-639A-460A-EDAF1C2BDF95}"/>
          </ac:spMkLst>
        </pc:spChg>
        <pc:spChg chg="mod">
          <ac:chgData name="Corien Dekkers" userId="25f1993e93341344" providerId="LiveId" clId="{3DD800C7-058E-41BA-9802-4E59FCEC77D7}" dt="2024-02-18T18:46:39.024" v="67" actId="27636"/>
          <ac:spMkLst>
            <pc:docMk/>
            <pc:sldMk cId="581675840" sldId="674"/>
            <ac:spMk id="4" creationId="{DD652D90-E47C-EB11-FBF5-075D1A3C8D55}"/>
          </ac:spMkLst>
        </pc:spChg>
      </pc:sldChg>
      <pc:sldChg chg="modSp mod modNotesTx">
        <pc:chgData name="Corien Dekkers" userId="25f1993e93341344" providerId="LiveId" clId="{3DD800C7-058E-41BA-9802-4E59FCEC77D7}" dt="2024-02-19T18:29:50.257" v="1300" actId="20577"/>
        <pc:sldMkLst>
          <pc:docMk/>
          <pc:sldMk cId="1600037760" sldId="675"/>
        </pc:sldMkLst>
        <pc:spChg chg="mod">
          <ac:chgData name="Corien Dekkers" userId="25f1993e93341344" providerId="LiveId" clId="{3DD800C7-058E-41BA-9802-4E59FCEC77D7}" dt="2024-02-18T19:23:42.387" v="452" actId="2711"/>
          <ac:spMkLst>
            <pc:docMk/>
            <pc:sldMk cId="1600037760" sldId="675"/>
            <ac:spMk id="2" creationId="{988A35C3-0C4B-1DD0-C53C-A95C54EDB145}"/>
          </ac:spMkLst>
        </pc:spChg>
        <pc:picChg chg="mod">
          <ac:chgData name="Corien Dekkers" userId="25f1993e93341344" providerId="LiveId" clId="{3DD800C7-058E-41BA-9802-4E59FCEC77D7}" dt="2024-02-18T19:23:52.243" v="455" actId="14100"/>
          <ac:picMkLst>
            <pc:docMk/>
            <pc:sldMk cId="1600037760" sldId="675"/>
            <ac:picMk id="6" creationId="{3E234F99-D8CE-3878-08EE-52B2C3DB1602}"/>
          </ac:picMkLst>
        </pc:picChg>
        <pc:picChg chg="mod">
          <ac:chgData name="Corien Dekkers" userId="25f1993e93341344" providerId="LiveId" clId="{3DD800C7-058E-41BA-9802-4E59FCEC77D7}" dt="2024-02-18T19:23:47.597" v="453" actId="1076"/>
          <ac:picMkLst>
            <pc:docMk/>
            <pc:sldMk cId="1600037760" sldId="675"/>
            <ac:picMk id="11" creationId="{BF9EF572-89E8-574B-D14C-D16AE2950808}"/>
          </ac:picMkLst>
        </pc:picChg>
      </pc:sldChg>
      <pc:sldChg chg="modSp mod">
        <pc:chgData name="Corien Dekkers" userId="25f1993e93341344" providerId="LiveId" clId="{3DD800C7-058E-41BA-9802-4E59FCEC77D7}" dt="2024-02-18T20:49:13.676" v="774" actId="1076"/>
        <pc:sldMkLst>
          <pc:docMk/>
          <pc:sldMk cId="1900804456" sldId="676"/>
        </pc:sldMkLst>
        <pc:spChg chg="mod">
          <ac:chgData name="Corien Dekkers" userId="25f1993e93341344" providerId="LiveId" clId="{3DD800C7-058E-41BA-9802-4E59FCEC77D7}" dt="2024-02-18T20:49:13.676" v="774" actId="1076"/>
          <ac:spMkLst>
            <pc:docMk/>
            <pc:sldMk cId="1900804456" sldId="676"/>
            <ac:spMk id="2" creationId="{21F1530B-47E2-2BB5-21AA-D74DD85B1838}"/>
          </ac:spMkLst>
        </pc:spChg>
        <pc:picChg chg="mod">
          <ac:chgData name="Corien Dekkers" userId="25f1993e93341344" providerId="LiveId" clId="{3DD800C7-058E-41BA-9802-4E59FCEC77D7}" dt="2024-02-18T19:00:51.067" v="222" actId="14100"/>
          <ac:picMkLst>
            <pc:docMk/>
            <pc:sldMk cId="1900804456" sldId="676"/>
            <ac:picMk id="3" creationId="{65BCCC3C-9F84-6014-7DBE-ED32E8644A8E}"/>
          </ac:picMkLst>
        </pc:picChg>
        <pc:picChg chg="mod">
          <ac:chgData name="Corien Dekkers" userId="25f1993e93341344" providerId="LiveId" clId="{3DD800C7-058E-41BA-9802-4E59FCEC77D7}" dt="2024-02-18T19:00:47.094" v="221" actId="1076"/>
          <ac:picMkLst>
            <pc:docMk/>
            <pc:sldMk cId="1900804456" sldId="676"/>
            <ac:picMk id="4" creationId="{FD970C3C-BEC0-077F-A189-FC613FAE9451}"/>
          </ac:picMkLst>
        </pc:picChg>
      </pc:sldChg>
      <pc:sldChg chg="modSp mod">
        <pc:chgData name="Corien Dekkers" userId="25f1993e93341344" providerId="LiveId" clId="{3DD800C7-058E-41BA-9802-4E59FCEC77D7}" dt="2024-02-18T19:02:59.531" v="247" actId="1076"/>
        <pc:sldMkLst>
          <pc:docMk/>
          <pc:sldMk cId="2109848914" sldId="677"/>
        </pc:sldMkLst>
        <pc:picChg chg="mod">
          <ac:chgData name="Corien Dekkers" userId="25f1993e93341344" providerId="LiveId" clId="{3DD800C7-058E-41BA-9802-4E59FCEC77D7}" dt="2024-02-18T19:02:59.531" v="247" actId="1076"/>
          <ac:picMkLst>
            <pc:docMk/>
            <pc:sldMk cId="2109848914" sldId="677"/>
            <ac:picMk id="4" creationId="{C84D0468-BCE4-DA9B-4A94-24EE1085FAD7}"/>
          </ac:picMkLst>
        </pc:picChg>
      </pc:sldChg>
      <pc:sldChg chg="modSp mod">
        <pc:chgData name="Corien Dekkers" userId="25f1993e93341344" providerId="LiveId" clId="{3DD800C7-058E-41BA-9802-4E59FCEC77D7}" dt="2024-02-18T20:21:18.377" v="493" actId="2711"/>
        <pc:sldMkLst>
          <pc:docMk/>
          <pc:sldMk cId="2438335173" sldId="678"/>
        </pc:sldMkLst>
        <pc:spChg chg="mod">
          <ac:chgData name="Corien Dekkers" userId="25f1993e93341344" providerId="LiveId" clId="{3DD800C7-058E-41BA-9802-4E59FCEC77D7}" dt="2024-02-18T20:21:18.377" v="493" actId="2711"/>
          <ac:spMkLst>
            <pc:docMk/>
            <pc:sldMk cId="2438335173" sldId="678"/>
            <ac:spMk id="2" creationId="{9BBF1B86-0F85-004E-827D-29244D5F7C76}"/>
          </ac:spMkLst>
        </pc:spChg>
        <pc:picChg chg="mod">
          <ac:chgData name="Corien Dekkers" userId="25f1993e93341344" providerId="LiveId" clId="{3DD800C7-058E-41BA-9802-4E59FCEC77D7}" dt="2024-02-18T18:41:52.292" v="18" actId="14100"/>
          <ac:picMkLst>
            <pc:docMk/>
            <pc:sldMk cId="2438335173" sldId="678"/>
            <ac:picMk id="6" creationId="{8AB37A69-8797-329C-9885-E259C8D8D80F}"/>
          </ac:picMkLst>
        </pc:picChg>
      </pc:sldChg>
      <pc:sldChg chg="modSp mod">
        <pc:chgData name="Corien Dekkers" userId="25f1993e93341344" providerId="LiveId" clId="{3DD800C7-058E-41BA-9802-4E59FCEC77D7}" dt="2024-02-18T21:00:29.874" v="841" actId="1076"/>
        <pc:sldMkLst>
          <pc:docMk/>
          <pc:sldMk cId="3653314710" sldId="679"/>
        </pc:sldMkLst>
        <pc:spChg chg="mod">
          <ac:chgData name="Corien Dekkers" userId="25f1993e93341344" providerId="LiveId" clId="{3DD800C7-058E-41BA-9802-4E59FCEC77D7}" dt="2024-02-18T21:00:29.874" v="841" actId="1076"/>
          <ac:spMkLst>
            <pc:docMk/>
            <pc:sldMk cId="3653314710" sldId="679"/>
            <ac:spMk id="2" creationId="{F1CB5361-A964-2B46-5904-0496F44FDFE0}"/>
          </ac:spMkLst>
        </pc:spChg>
        <pc:picChg chg="mod">
          <ac:chgData name="Corien Dekkers" userId="25f1993e93341344" providerId="LiveId" clId="{3DD800C7-058E-41BA-9802-4E59FCEC77D7}" dt="2024-02-18T19:06:42.988" v="284" actId="1076"/>
          <ac:picMkLst>
            <pc:docMk/>
            <pc:sldMk cId="3653314710" sldId="679"/>
            <ac:picMk id="5" creationId="{FDDDA5A0-B897-7650-B5D5-2AD4FAF54BE0}"/>
          </ac:picMkLst>
        </pc:picChg>
        <pc:picChg chg="mod">
          <ac:chgData name="Corien Dekkers" userId="25f1993e93341344" providerId="LiveId" clId="{3DD800C7-058E-41BA-9802-4E59FCEC77D7}" dt="2024-02-18T19:06:37.794" v="282" actId="1076"/>
          <ac:picMkLst>
            <pc:docMk/>
            <pc:sldMk cId="3653314710" sldId="679"/>
            <ac:picMk id="6" creationId="{032E3997-874C-61A7-6F1A-8501C6873102}"/>
          </ac:picMkLst>
        </pc:picChg>
      </pc:sldChg>
      <pc:sldChg chg="modSp mod">
        <pc:chgData name="Corien Dekkers" userId="25f1993e93341344" providerId="LiveId" clId="{3DD800C7-058E-41BA-9802-4E59FCEC77D7}" dt="2024-02-18T21:00:10.920" v="839" actId="1076"/>
        <pc:sldMkLst>
          <pc:docMk/>
          <pc:sldMk cId="2427088667" sldId="680"/>
        </pc:sldMkLst>
        <pc:spChg chg="mod">
          <ac:chgData name="Corien Dekkers" userId="25f1993e93341344" providerId="LiveId" clId="{3DD800C7-058E-41BA-9802-4E59FCEC77D7}" dt="2024-02-18T21:00:03.281" v="838" actId="2711"/>
          <ac:spMkLst>
            <pc:docMk/>
            <pc:sldMk cId="2427088667" sldId="680"/>
            <ac:spMk id="2" creationId="{6EFF5BCB-625B-5063-F481-5BDA8903201D}"/>
          </ac:spMkLst>
        </pc:spChg>
        <pc:spChg chg="mod">
          <ac:chgData name="Corien Dekkers" userId="25f1993e93341344" providerId="LiveId" clId="{3DD800C7-058E-41BA-9802-4E59FCEC77D7}" dt="2024-02-18T21:00:10.920" v="839" actId="1076"/>
          <ac:spMkLst>
            <pc:docMk/>
            <pc:sldMk cId="2427088667" sldId="680"/>
            <ac:spMk id="3" creationId="{8E3543E9-4A1F-A4CB-152A-ED42529B3AAD}"/>
          </ac:spMkLst>
        </pc:spChg>
      </pc:sldChg>
      <pc:sldChg chg="modSp mod">
        <pc:chgData name="Corien Dekkers" userId="25f1993e93341344" providerId="LiveId" clId="{3DD800C7-058E-41BA-9802-4E59FCEC77D7}" dt="2024-02-18T20:22:37.598" v="505" actId="1076"/>
        <pc:sldMkLst>
          <pc:docMk/>
          <pc:sldMk cId="720895609" sldId="681"/>
        </pc:sldMkLst>
        <pc:spChg chg="mod">
          <ac:chgData name="Corien Dekkers" userId="25f1993e93341344" providerId="LiveId" clId="{3DD800C7-058E-41BA-9802-4E59FCEC77D7}" dt="2024-02-18T20:22:30.018" v="503" actId="2711"/>
          <ac:spMkLst>
            <pc:docMk/>
            <pc:sldMk cId="720895609" sldId="681"/>
            <ac:spMk id="2" creationId="{0B1F14FA-7E43-934D-3F62-C5F457DBE408}"/>
          </ac:spMkLst>
        </pc:spChg>
        <pc:spChg chg="mod">
          <ac:chgData name="Corien Dekkers" userId="25f1993e93341344" providerId="LiveId" clId="{3DD800C7-058E-41BA-9802-4E59FCEC77D7}" dt="2024-02-18T20:22:37.598" v="505" actId="1076"/>
          <ac:spMkLst>
            <pc:docMk/>
            <pc:sldMk cId="720895609" sldId="681"/>
            <ac:spMk id="3" creationId="{EAA8103C-05F1-484E-91E0-40E74F7BCBB9}"/>
          </ac:spMkLst>
        </pc:spChg>
        <pc:picChg chg="mod">
          <ac:chgData name="Corien Dekkers" userId="25f1993e93341344" providerId="LiveId" clId="{3DD800C7-058E-41BA-9802-4E59FCEC77D7}" dt="2024-02-18T20:22:33.627" v="504" actId="1076"/>
          <ac:picMkLst>
            <pc:docMk/>
            <pc:sldMk cId="720895609" sldId="681"/>
            <ac:picMk id="4" creationId="{AC38E15C-C5F2-B5B5-6412-3E4E0F3D77D8}"/>
          </ac:picMkLst>
        </pc:picChg>
      </pc:sldChg>
      <pc:sldChg chg="modSp mod">
        <pc:chgData name="Corien Dekkers" userId="25f1993e93341344" providerId="LiveId" clId="{3DD800C7-058E-41BA-9802-4E59FCEC77D7}" dt="2024-02-18T20:35:13.435" v="598" actId="14100"/>
        <pc:sldMkLst>
          <pc:docMk/>
          <pc:sldMk cId="1024333273" sldId="682"/>
        </pc:sldMkLst>
        <pc:spChg chg="mod">
          <ac:chgData name="Corien Dekkers" userId="25f1993e93341344" providerId="LiveId" clId="{3DD800C7-058E-41BA-9802-4E59FCEC77D7}" dt="2024-02-18T20:35:13.435" v="598" actId="14100"/>
          <ac:spMkLst>
            <pc:docMk/>
            <pc:sldMk cId="1024333273" sldId="682"/>
            <ac:spMk id="2" creationId="{D970B6D8-CB07-E1E8-047A-4B3BCC47CF51}"/>
          </ac:spMkLst>
        </pc:spChg>
        <pc:spChg chg="mod">
          <ac:chgData name="Corien Dekkers" userId="25f1993e93341344" providerId="LiveId" clId="{3DD800C7-058E-41BA-9802-4E59FCEC77D7}" dt="2024-02-18T20:35:09.655" v="597" actId="1076"/>
          <ac:spMkLst>
            <pc:docMk/>
            <pc:sldMk cId="1024333273" sldId="682"/>
            <ac:spMk id="3" creationId="{A754B1EA-A609-1947-21F0-CC26399D8355}"/>
          </ac:spMkLst>
        </pc:spChg>
        <pc:picChg chg="mod">
          <ac:chgData name="Corien Dekkers" userId="25f1993e93341344" providerId="LiveId" clId="{3DD800C7-058E-41BA-9802-4E59FCEC77D7}" dt="2024-02-18T20:35:05.026" v="596" actId="1076"/>
          <ac:picMkLst>
            <pc:docMk/>
            <pc:sldMk cId="1024333273" sldId="682"/>
            <ac:picMk id="5" creationId="{FCFB5F9E-0D75-8C37-0132-341A4BB1C315}"/>
          </ac:picMkLst>
        </pc:picChg>
      </pc:sldChg>
      <pc:sldChg chg="modSp mod">
        <pc:chgData name="Corien Dekkers" userId="25f1993e93341344" providerId="LiveId" clId="{3DD800C7-058E-41BA-9802-4E59FCEC77D7}" dt="2024-02-18T20:54:19.055" v="794" actId="1076"/>
        <pc:sldMkLst>
          <pc:docMk/>
          <pc:sldMk cId="654038734" sldId="683"/>
        </pc:sldMkLst>
        <pc:spChg chg="mod">
          <ac:chgData name="Corien Dekkers" userId="25f1993e93341344" providerId="LiveId" clId="{3DD800C7-058E-41BA-9802-4E59FCEC77D7}" dt="2024-02-18T20:53:39.525" v="783" actId="14100"/>
          <ac:spMkLst>
            <pc:docMk/>
            <pc:sldMk cId="654038734" sldId="683"/>
            <ac:spMk id="2" creationId="{767AC1AF-D4F5-4729-EB7B-BDE461306649}"/>
          </ac:spMkLst>
        </pc:spChg>
        <pc:spChg chg="mod">
          <ac:chgData name="Corien Dekkers" userId="25f1993e93341344" providerId="LiveId" clId="{3DD800C7-058E-41BA-9802-4E59FCEC77D7}" dt="2024-02-18T20:54:12.481" v="792" actId="20577"/>
          <ac:spMkLst>
            <pc:docMk/>
            <pc:sldMk cId="654038734" sldId="683"/>
            <ac:spMk id="3" creationId="{13ECB18E-7B8E-2405-BB33-FD31CD1EA040}"/>
          </ac:spMkLst>
        </pc:spChg>
        <pc:picChg chg="mod">
          <ac:chgData name="Corien Dekkers" userId="25f1993e93341344" providerId="LiveId" clId="{3DD800C7-058E-41BA-9802-4E59FCEC77D7}" dt="2024-02-18T20:54:19.055" v="794" actId="1076"/>
          <ac:picMkLst>
            <pc:docMk/>
            <pc:sldMk cId="654038734" sldId="683"/>
            <ac:picMk id="6" creationId="{475FD687-FADD-1128-D6AB-E0ED37329952}"/>
          </ac:picMkLst>
        </pc:picChg>
      </pc:sldChg>
      <pc:sldChg chg="modSp mod">
        <pc:chgData name="Corien Dekkers" userId="25f1993e93341344" providerId="LiveId" clId="{3DD800C7-058E-41BA-9802-4E59FCEC77D7}" dt="2024-02-18T20:37:16.736" v="612" actId="1076"/>
        <pc:sldMkLst>
          <pc:docMk/>
          <pc:sldMk cId="4006664992" sldId="684"/>
        </pc:sldMkLst>
        <pc:spChg chg="mod">
          <ac:chgData name="Corien Dekkers" userId="25f1993e93341344" providerId="LiveId" clId="{3DD800C7-058E-41BA-9802-4E59FCEC77D7}" dt="2024-02-18T20:20:29.201" v="488" actId="2711"/>
          <ac:spMkLst>
            <pc:docMk/>
            <pc:sldMk cId="4006664992" sldId="684"/>
            <ac:spMk id="2" creationId="{FDFF9483-9FBE-F4F6-68FF-B9B99EF5CD03}"/>
          </ac:spMkLst>
        </pc:spChg>
        <pc:spChg chg="mod">
          <ac:chgData name="Corien Dekkers" userId="25f1993e93341344" providerId="LiveId" clId="{3DD800C7-058E-41BA-9802-4E59FCEC77D7}" dt="2024-02-18T20:37:08.278" v="610" actId="255"/>
          <ac:spMkLst>
            <pc:docMk/>
            <pc:sldMk cId="4006664992" sldId="684"/>
            <ac:spMk id="3" creationId="{E0E7BC4B-9574-2FF4-CBE5-63D262E1EDDA}"/>
          </ac:spMkLst>
        </pc:spChg>
        <pc:picChg chg="mod">
          <ac:chgData name="Corien Dekkers" userId="25f1993e93341344" providerId="LiveId" clId="{3DD800C7-058E-41BA-9802-4E59FCEC77D7}" dt="2024-02-18T20:37:16.736" v="612" actId="1076"/>
          <ac:picMkLst>
            <pc:docMk/>
            <pc:sldMk cId="4006664992" sldId="684"/>
            <ac:picMk id="8" creationId="{D83E4888-9E6F-CFBE-B818-57916983E9A4}"/>
          </ac:picMkLst>
        </pc:picChg>
      </pc:sldChg>
      <pc:sldChg chg="modSp mod">
        <pc:chgData name="Corien Dekkers" userId="25f1993e93341344" providerId="LiveId" clId="{3DD800C7-058E-41BA-9802-4E59FCEC77D7}" dt="2024-02-18T20:57:36.779" v="821" actId="2711"/>
        <pc:sldMkLst>
          <pc:docMk/>
          <pc:sldMk cId="2477112280" sldId="685"/>
        </pc:sldMkLst>
        <pc:spChg chg="mod">
          <ac:chgData name="Corien Dekkers" userId="25f1993e93341344" providerId="LiveId" clId="{3DD800C7-058E-41BA-9802-4E59FCEC77D7}" dt="2024-02-18T20:57:36.779" v="821" actId="2711"/>
          <ac:spMkLst>
            <pc:docMk/>
            <pc:sldMk cId="2477112280" sldId="685"/>
            <ac:spMk id="2" creationId="{76EB33A8-86B7-7B61-15D9-3AB7BD6AD73F}"/>
          </ac:spMkLst>
        </pc:spChg>
        <pc:picChg chg="mod">
          <ac:chgData name="Corien Dekkers" userId="25f1993e93341344" providerId="LiveId" clId="{3DD800C7-058E-41BA-9802-4E59FCEC77D7}" dt="2024-02-18T19:04:37.124" v="260" actId="1076"/>
          <ac:picMkLst>
            <pc:docMk/>
            <pc:sldMk cId="2477112280" sldId="685"/>
            <ac:picMk id="5" creationId="{040DED46-0634-73C3-23EF-D0E240A391D9}"/>
          </ac:picMkLst>
        </pc:picChg>
      </pc:sldChg>
      <pc:sldChg chg="modSp mod modNotesTx">
        <pc:chgData name="Corien Dekkers" userId="25f1993e93341344" providerId="LiveId" clId="{3DD800C7-058E-41BA-9802-4E59FCEC77D7}" dt="2024-02-18T20:31:38.997" v="577" actId="14100"/>
        <pc:sldMkLst>
          <pc:docMk/>
          <pc:sldMk cId="2537866156" sldId="686"/>
        </pc:sldMkLst>
        <pc:spChg chg="mod">
          <ac:chgData name="Corien Dekkers" userId="25f1993e93341344" providerId="LiveId" clId="{3DD800C7-058E-41BA-9802-4E59FCEC77D7}" dt="2024-02-18T20:31:38.997" v="577" actId="14100"/>
          <ac:spMkLst>
            <pc:docMk/>
            <pc:sldMk cId="2537866156" sldId="686"/>
            <ac:spMk id="2" creationId="{8818E37A-176C-0AAA-0CF2-8B879CDD32F1}"/>
          </ac:spMkLst>
        </pc:spChg>
        <pc:spChg chg="mod">
          <ac:chgData name="Corien Dekkers" userId="25f1993e93341344" providerId="LiveId" clId="{3DD800C7-058E-41BA-9802-4E59FCEC77D7}" dt="2024-02-18T20:24:44.116" v="519" actId="1076"/>
          <ac:spMkLst>
            <pc:docMk/>
            <pc:sldMk cId="2537866156" sldId="686"/>
            <ac:spMk id="3" creationId="{1B8AC12C-EC64-7B98-412F-B587D6ADB058}"/>
          </ac:spMkLst>
        </pc:spChg>
        <pc:picChg chg="mod">
          <ac:chgData name="Corien Dekkers" userId="25f1993e93341344" providerId="LiveId" clId="{3DD800C7-058E-41BA-9802-4E59FCEC77D7}" dt="2024-02-18T20:24:53.502" v="521" actId="1076"/>
          <ac:picMkLst>
            <pc:docMk/>
            <pc:sldMk cId="2537866156" sldId="686"/>
            <ac:picMk id="5" creationId="{DD403DAE-7D62-73BB-C227-6012EAD73745}"/>
          </ac:picMkLst>
        </pc:picChg>
      </pc:sldChg>
      <pc:sldChg chg="modSp mod">
        <pc:chgData name="Corien Dekkers" userId="25f1993e93341344" providerId="LiveId" clId="{3DD800C7-058E-41BA-9802-4E59FCEC77D7}" dt="2024-02-18T19:19:22.314" v="386" actId="2711"/>
        <pc:sldMkLst>
          <pc:docMk/>
          <pc:sldMk cId="945451187" sldId="688"/>
        </pc:sldMkLst>
        <pc:spChg chg="mod">
          <ac:chgData name="Corien Dekkers" userId="25f1993e93341344" providerId="LiveId" clId="{3DD800C7-058E-41BA-9802-4E59FCEC77D7}" dt="2024-02-18T19:19:22.314" v="386" actId="2711"/>
          <ac:spMkLst>
            <pc:docMk/>
            <pc:sldMk cId="945451187" sldId="688"/>
            <ac:spMk id="2" creationId="{D56DC84A-CAAE-F6D1-1405-F16BA2AAD5C0}"/>
          </ac:spMkLst>
        </pc:spChg>
        <pc:spChg chg="mod">
          <ac:chgData name="Corien Dekkers" userId="25f1993e93341344" providerId="LiveId" clId="{3DD800C7-058E-41BA-9802-4E59FCEC77D7}" dt="2024-02-18T18:52:35.459" v="130" actId="1076"/>
          <ac:spMkLst>
            <pc:docMk/>
            <pc:sldMk cId="945451187" sldId="688"/>
            <ac:spMk id="4" creationId="{91235FB8-6635-3CAD-E771-53E33E966D15}"/>
          </ac:spMkLst>
        </pc:spChg>
      </pc:sldChg>
      <pc:sldChg chg="modSp mod">
        <pc:chgData name="Corien Dekkers" userId="25f1993e93341344" providerId="LiveId" clId="{3DD800C7-058E-41BA-9802-4E59FCEC77D7}" dt="2024-02-18T19:19:14.131" v="385" actId="2711"/>
        <pc:sldMkLst>
          <pc:docMk/>
          <pc:sldMk cId="3573380688" sldId="689"/>
        </pc:sldMkLst>
        <pc:spChg chg="mod">
          <ac:chgData name="Corien Dekkers" userId="25f1993e93341344" providerId="LiveId" clId="{3DD800C7-058E-41BA-9802-4E59FCEC77D7}" dt="2024-02-18T19:19:14.131" v="385" actId="2711"/>
          <ac:spMkLst>
            <pc:docMk/>
            <pc:sldMk cId="3573380688" sldId="689"/>
            <ac:spMk id="2" creationId="{F123F57A-86F4-BFB8-8F1C-EDBC2A98DF80}"/>
          </ac:spMkLst>
        </pc:spChg>
      </pc:sldChg>
      <pc:sldChg chg="modSp mod modNotesTx">
        <pc:chgData name="Corien Dekkers" userId="25f1993e93341344" providerId="LiveId" clId="{3DD800C7-058E-41BA-9802-4E59FCEC77D7}" dt="2024-02-19T18:48:01.356" v="1603" actId="20577"/>
        <pc:sldMkLst>
          <pc:docMk/>
          <pc:sldMk cId="777880551" sldId="690"/>
        </pc:sldMkLst>
        <pc:spChg chg="mod">
          <ac:chgData name="Corien Dekkers" userId="25f1993e93341344" providerId="LiveId" clId="{3DD800C7-058E-41BA-9802-4E59FCEC77D7}" dt="2024-02-18T19:19:00.634" v="382" actId="2711"/>
          <ac:spMkLst>
            <pc:docMk/>
            <pc:sldMk cId="777880551" sldId="690"/>
            <ac:spMk id="2" creationId="{E5C4A7B8-4C74-F142-BECF-346A53F74021}"/>
          </ac:spMkLst>
        </pc:spChg>
        <pc:picChg chg="mod">
          <ac:chgData name="Corien Dekkers" userId="25f1993e93341344" providerId="LiveId" clId="{3DD800C7-058E-41BA-9802-4E59FCEC77D7}" dt="2024-02-18T19:19:05.673" v="384" actId="14100"/>
          <ac:picMkLst>
            <pc:docMk/>
            <pc:sldMk cId="777880551" sldId="690"/>
            <ac:picMk id="5" creationId="{4C385B2C-398A-B4B7-48A6-E4ECE4E63BB9}"/>
          </ac:picMkLst>
        </pc:picChg>
      </pc:sldChg>
      <pc:sldChg chg="modSp mod">
        <pc:chgData name="Corien Dekkers" userId="25f1993e93341344" providerId="LiveId" clId="{3DD800C7-058E-41BA-9802-4E59FCEC77D7}" dt="2024-02-18T19:18:52.143" v="381" actId="2711"/>
        <pc:sldMkLst>
          <pc:docMk/>
          <pc:sldMk cId="1700798569" sldId="691"/>
        </pc:sldMkLst>
        <pc:spChg chg="mod">
          <ac:chgData name="Corien Dekkers" userId="25f1993e93341344" providerId="LiveId" clId="{3DD800C7-058E-41BA-9802-4E59FCEC77D7}" dt="2024-02-18T19:18:52.143" v="381" actId="2711"/>
          <ac:spMkLst>
            <pc:docMk/>
            <pc:sldMk cId="1700798569" sldId="691"/>
            <ac:spMk id="2" creationId="{EA262671-1AD3-C5B9-F4D4-9FB1328740EB}"/>
          </ac:spMkLst>
        </pc:spChg>
      </pc:sldChg>
      <pc:sldChg chg="modSp mod">
        <pc:chgData name="Corien Dekkers" userId="25f1993e93341344" providerId="LiveId" clId="{3DD800C7-058E-41BA-9802-4E59FCEC77D7}" dt="2024-02-19T18:58:16.973" v="1762" actId="6549"/>
        <pc:sldMkLst>
          <pc:docMk/>
          <pc:sldMk cId="4218208873" sldId="692"/>
        </pc:sldMkLst>
        <pc:spChg chg="mod">
          <ac:chgData name="Corien Dekkers" userId="25f1993e93341344" providerId="LiveId" clId="{3DD800C7-058E-41BA-9802-4E59FCEC77D7}" dt="2024-02-18T19:07:20.017" v="295" actId="2711"/>
          <ac:spMkLst>
            <pc:docMk/>
            <pc:sldMk cId="4218208873" sldId="692"/>
            <ac:spMk id="2" creationId="{7F07B93A-22C4-1949-12C5-77516E10BD95}"/>
          </ac:spMkLst>
        </pc:spChg>
        <pc:spChg chg="mod">
          <ac:chgData name="Corien Dekkers" userId="25f1993e93341344" providerId="LiveId" clId="{3DD800C7-058E-41BA-9802-4E59FCEC77D7}" dt="2024-02-19T18:58:16.973" v="1762" actId="6549"/>
          <ac:spMkLst>
            <pc:docMk/>
            <pc:sldMk cId="4218208873" sldId="692"/>
            <ac:spMk id="3" creationId="{61E29C1D-14EB-5874-E777-567445D1233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a:p>
        </p:txBody>
      </p:sp>
      <p:sp>
        <p:nvSpPr>
          <p:cNvPr id="3" name="Tijdelijke aanduiding voor datum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87EDC1A-5613-4C05-B03E-7845673CA137}" type="datetime1">
              <a:rPr lang="nl-NL" smtClean="0"/>
              <a:t>19-2-2024</a:t>
            </a:fld>
            <a:endParaRPr lang="nl-NL"/>
          </a:p>
        </p:txBody>
      </p:sp>
      <p:sp>
        <p:nvSpPr>
          <p:cNvPr id="4" name="Tijdelijke aanduiding voor voettekst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a:p>
        </p:txBody>
      </p:sp>
      <p:sp>
        <p:nvSpPr>
          <p:cNvPr id="5" name="Tijdelijke aanduiding voor dianummer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F555657-0A12-495F-9FFA-D8F7554E7C39}" type="slidenum">
              <a:rPr lang="nl-NL" smtClean="0"/>
              <a:t>‹nr.›</a:t>
            </a:fld>
            <a:endParaRPr lang="nl-NL"/>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DD3FF0-CA67-44E7-8CF2-8A56E1C1A2A6}" type="datetime1">
              <a:rPr lang="nl-NL" smtClean="0"/>
              <a:pPr/>
              <a:t>19-2-2024</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noProof="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2780FBB-F712-42E7-8C2F-226D98798B3F}" type="slidenum">
              <a:rPr lang="nl-NL" noProof="0" smtClean="0"/>
              <a:t>‹nr.›</a:t>
            </a:fld>
            <a:endParaRPr lang="nl-NL" noProof="0"/>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E2780FBB-F712-42E7-8C2F-226D98798B3F}" type="slidenum">
              <a:rPr lang="nl-NL" smtClean="0"/>
              <a:t>1</a:t>
            </a:fld>
            <a:endParaRPr lang="nl-NL"/>
          </a:p>
        </p:txBody>
      </p:sp>
    </p:spTree>
    <p:extLst>
      <p:ext uri="{BB962C8B-B14F-4D97-AF65-F5344CB8AC3E}">
        <p14:creationId xmlns:p14="http://schemas.microsoft.com/office/powerpoint/2010/main" val="84816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2</a:t>
            </a:fld>
            <a:endParaRPr lang="nl-NL"/>
          </a:p>
        </p:txBody>
      </p:sp>
    </p:spTree>
    <p:extLst>
      <p:ext uri="{BB962C8B-B14F-4D97-AF65-F5344CB8AC3E}">
        <p14:creationId xmlns:p14="http://schemas.microsoft.com/office/powerpoint/2010/main" val="257028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D11AE-824C-164D-0EAE-123A0E1FF3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707825-AC61-D460-4495-3E8D3B693F90}"/>
              </a:ext>
            </a:extLst>
          </p:cNvPr>
          <p:cNvSpPr>
            <a:spLocks noGrp="1" noRot="1" noChangeAspect="1"/>
          </p:cNvSpPr>
          <p:nvPr>
            <p:ph type="sldImg"/>
          </p:nvPr>
        </p:nvSpPr>
        <p:spPr>
          <a:xfrm>
            <a:off x="685800" y="1143000"/>
            <a:ext cx="5486400" cy="3086100"/>
          </a:xfrm>
        </p:spPr>
      </p:sp>
      <p:sp>
        <p:nvSpPr>
          <p:cNvPr id="3" name="Tijdelijke aanduiding voor notities 2">
            <a:extLst>
              <a:ext uri="{FF2B5EF4-FFF2-40B4-BE49-F238E27FC236}">
                <a16:creationId xmlns:a16="http://schemas.microsoft.com/office/drawing/2014/main" id="{F679F9A4-7395-EFE1-B447-7BC679FE8717}"/>
              </a:ext>
            </a:extLst>
          </p:cNvPr>
          <p:cNvSpPr>
            <a:spLocks noGrp="1"/>
          </p:cNvSpPr>
          <p:nvPr>
            <p:ph type="body" idx="1"/>
          </p:nvPr>
        </p:nvSpPr>
        <p:spPr/>
        <p:txBody>
          <a:bodyPr/>
          <a:lstStyle/>
          <a:p>
            <a:r>
              <a:rPr lang="nl-NL" dirty="0"/>
              <a:t>Skintear, epidermis wordt van de dermis gescheiden. Bij ouder worden is de hechting tussen epidermis en dermis minder.</a:t>
            </a:r>
          </a:p>
        </p:txBody>
      </p:sp>
      <p:sp>
        <p:nvSpPr>
          <p:cNvPr id="4" name="Tijdelijke aanduiding voor dianummer 3">
            <a:extLst>
              <a:ext uri="{FF2B5EF4-FFF2-40B4-BE49-F238E27FC236}">
                <a16:creationId xmlns:a16="http://schemas.microsoft.com/office/drawing/2014/main" id="{9C7BF777-4100-ABEE-6BBA-96979E02591C}"/>
              </a:ext>
            </a:extLst>
          </p:cNvPr>
          <p:cNvSpPr>
            <a:spLocks noGrp="1"/>
          </p:cNvSpPr>
          <p:nvPr>
            <p:ph type="sldNum" sz="quarter" idx="5"/>
          </p:nvPr>
        </p:nvSpPr>
        <p:spPr/>
        <p:txBody>
          <a:bodyPr/>
          <a:lstStyle/>
          <a:p>
            <a:pPr lvl="0"/>
            <a:fld id="{6DAF916A-A08D-493C-A6D6-F728F37B5C4C}" type="slidenum">
              <a:rPr lang="nl-NL" smtClean="0"/>
              <a:t>4</a:t>
            </a:fld>
            <a:endParaRPr lang="nl-NL"/>
          </a:p>
        </p:txBody>
      </p:sp>
    </p:spTree>
    <p:extLst>
      <p:ext uri="{BB962C8B-B14F-4D97-AF65-F5344CB8AC3E}">
        <p14:creationId xmlns:p14="http://schemas.microsoft.com/office/powerpoint/2010/main" val="1258498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In de dermis worden bij een wond nieuwe bloedvaatjes gevormd.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5</a:t>
            </a:fld>
            <a:endParaRPr lang="nl-NL"/>
          </a:p>
        </p:txBody>
      </p:sp>
    </p:spTree>
    <p:extLst>
      <p:ext uri="{BB962C8B-B14F-4D97-AF65-F5344CB8AC3E}">
        <p14:creationId xmlns:p14="http://schemas.microsoft.com/office/powerpoint/2010/main" val="2851373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Diagnose is nodig om te begrijpen waarom een wond ontstaan is. Wat is de onderliggende oorzaak?</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9</a:t>
            </a:fld>
            <a:endParaRPr lang="nl-NL"/>
          </a:p>
        </p:txBody>
      </p:sp>
    </p:spTree>
    <p:extLst>
      <p:ext uri="{BB962C8B-B14F-4D97-AF65-F5344CB8AC3E}">
        <p14:creationId xmlns:p14="http://schemas.microsoft.com/office/powerpoint/2010/main" val="606151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3E0E6-924D-70BF-805D-EAC4ACBA42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2A81D4-F31B-49AB-8C78-17BAB9F3FA81}"/>
              </a:ext>
            </a:extLst>
          </p:cNvPr>
          <p:cNvSpPr>
            <a:spLocks noGrp="1" noRot="1" noChangeAspect="1"/>
          </p:cNvSpPr>
          <p:nvPr>
            <p:ph type="sldImg"/>
          </p:nvPr>
        </p:nvSpPr>
        <p:spPr>
          <a:xfrm>
            <a:off x="685800" y="1143000"/>
            <a:ext cx="5486400" cy="3086100"/>
          </a:xfrm>
        </p:spPr>
      </p:sp>
      <p:sp>
        <p:nvSpPr>
          <p:cNvPr id="3" name="Tijdelijke aanduiding voor notities 2">
            <a:extLst>
              <a:ext uri="{FF2B5EF4-FFF2-40B4-BE49-F238E27FC236}">
                <a16:creationId xmlns:a16="http://schemas.microsoft.com/office/drawing/2014/main" id="{A28FA4D9-EA7C-631B-7ED3-ED208214F6DB}"/>
              </a:ext>
            </a:extLst>
          </p:cNvPr>
          <p:cNvSpPr>
            <a:spLocks noGrp="1"/>
          </p:cNvSpPr>
          <p:nvPr>
            <p:ph type="body" idx="1"/>
          </p:nvPr>
        </p:nvSpPr>
        <p:spPr/>
        <p:txBody>
          <a:bodyPr/>
          <a:lstStyle/>
          <a:p>
            <a:r>
              <a:rPr lang="nl-NL" dirty="0"/>
              <a:t>Diagnose is nodig om te begrijpen waarom een wond ontstaan is. Wat is de onderliggende oorzaak?</a:t>
            </a:r>
          </a:p>
        </p:txBody>
      </p:sp>
      <p:sp>
        <p:nvSpPr>
          <p:cNvPr id="4" name="Tijdelijke aanduiding voor dianummer 3">
            <a:extLst>
              <a:ext uri="{FF2B5EF4-FFF2-40B4-BE49-F238E27FC236}">
                <a16:creationId xmlns:a16="http://schemas.microsoft.com/office/drawing/2014/main" id="{116C818C-714A-A095-8001-54B5A8D132B3}"/>
              </a:ext>
            </a:extLst>
          </p:cNvPr>
          <p:cNvSpPr>
            <a:spLocks noGrp="1"/>
          </p:cNvSpPr>
          <p:nvPr>
            <p:ph type="sldNum" sz="quarter" idx="5"/>
          </p:nvPr>
        </p:nvSpPr>
        <p:spPr/>
        <p:txBody>
          <a:bodyPr/>
          <a:lstStyle/>
          <a:p>
            <a:pPr lvl="0"/>
            <a:fld id="{6DAF916A-A08D-493C-A6D6-F728F37B5C4C}" type="slidenum">
              <a:rPr lang="nl-NL" smtClean="0"/>
              <a:t>10</a:t>
            </a:fld>
            <a:endParaRPr lang="nl-NL"/>
          </a:p>
        </p:txBody>
      </p:sp>
    </p:spTree>
    <p:extLst>
      <p:ext uri="{BB962C8B-B14F-4D97-AF65-F5344CB8AC3E}">
        <p14:creationId xmlns:p14="http://schemas.microsoft.com/office/powerpoint/2010/main" val="3745160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B564D-4802-15FE-0861-474FA92E4E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C6CCAD-3269-9FE7-D5A5-7D3792B76C04}"/>
              </a:ext>
            </a:extLst>
          </p:cNvPr>
          <p:cNvSpPr>
            <a:spLocks noGrp="1" noRot="1" noChangeAspect="1"/>
          </p:cNvSpPr>
          <p:nvPr>
            <p:ph type="sldImg"/>
          </p:nvPr>
        </p:nvSpPr>
        <p:spPr>
          <a:xfrm>
            <a:off x="685800" y="1143000"/>
            <a:ext cx="5486400" cy="3086100"/>
          </a:xfrm>
        </p:spPr>
      </p:sp>
      <p:sp>
        <p:nvSpPr>
          <p:cNvPr id="3" name="Tijdelijke aanduiding voor notities 2">
            <a:extLst>
              <a:ext uri="{FF2B5EF4-FFF2-40B4-BE49-F238E27FC236}">
                <a16:creationId xmlns:a16="http://schemas.microsoft.com/office/drawing/2014/main" id="{90018B1C-6E98-B083-C716-40E7700FBD54}"/>
              </a:ext>
            </a:extLst>
          </p:cNvPr>
          <p:cNvSpPr>
            <a:spLocks noGrp="1"/>
          </p:cNvSpPr>
          <p:nvPr>
            <p:ph type="body" idx="1"/>
          </p:nvPr>
        </p:nvSpPr>
        <p:spPr/>
        <p:txBody>
          <a:bodyPr/>
          <a:lstStyle/>
          <a:p>
            <a:r>
              <a:rPr lang="nl-NL" dirty="0"/>
              <a:t>Diagnose is nodig om te begrijpen waarom een wond ontstaan is. Wat is de onderliggende oorzaak?</a:t>
            </a:r>
          </a:p>
        </p:txBody>
      </p:sp>
      <p:sp>
        <p:nvSpPr>
          <p:cNvPr id="4" name="Tijdelijke aanduiding voor dianummer 3">
            <a:extLst>
              <a:ext uri="{FF2B5EF4-FFF2-40B4-BE49-F238E27FC236}">
                <a16:creationId xmlns:a16="http://schemas.microsoft.com/office/drawing/2014/main" id="{095681A2-9D8D-2394-FE4A-9BC291D9BE72}"/>
              </a:ext>
            </a:extLst>
          </p:cNvPr>
          <p:cNvSpPr>
            <a:spLocks noGrp="1"/>
          </p:cNvSpPr>
          <p:nvPr>
            <p:ph type="sldNum" sz="quarter" idx="5"/>
          </p:nvPr>
        </p:nvSpPr>
        <p:spPr/>
        <p:txBody>
          <a:bodyPr/>
          <a:lstStyle/>
          <a:p>
            <a:pPr lvl="0"/>
            <a:fld id="{6DAF916A-A08D-493C-A6D6-F728F37B5C4C}" type="slidenum">
              <a:rPr lang="nl-NL" smtClean="0"/>
              <a:t>11</a:t>
            </a:fld>
            <a:endParaRPr lang="nl-NL"/>
          </a:p>
        </p:txBody>
      </p:sp>
    </p:spTree>
    <p:extLst>
      <p:ext uri="{BB962C8B-B14F-4D97-AF65-F5344CB8AC3E}">
        <p14:creationId xmlns:p14="http://schemas.microsoft.com/office/powerpoint/2010/main" val="4098277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Wonden die voornamelijk ontstaan aan de onderbenen en voeten</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12</a:t>
            </a:fld>
            <a:endParaRPr lang="nl-NL"/>
          </a:p>
        </p:txBody>
      </p:sp>
    </p:spTree>
    <p:extLst>
      <p:ext uri="{BB962C8B-B14F-4D97-AF65-F5344CB8AC3E}">
        <p14:creationId xmlns:p14="http://schemas.microsoft.com/office/powerpoint/2010/main" val="1329780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In de diepe, perforerende en oppervlakkige venen zitten kleppen. Lopen is belangrijk om het veneuze bloed af te voeren.</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15</a:t>
            </a:fld>
            <a:endParaRPr lang="nl-NL"/>
          </a:p>
        </p:txBody>
      </p:sp>
    </p:spTree>
    <p:extLst>
      <p:ext uri="{BB962C8B-B14F-4D97-AF65-F5344CB8AC3E}">
        <p14:creationId xmlns:p14="http://schemas.microsoft.com/office/powerpoint/2010/main" val="860632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Gevolg: verhoogde veneuze druk</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16</a:t>
            </a:fld>
            <a:endParaRPr lang="nl-NL"/>
          </a:p>
        </p:txBody>
      </p:sp>
    </p:spTree>
    <p:extLst>
      <p:ext uri="{BB962C8B-B14F-4D97-AF65-F5344CB8AC3E}">
        <p14:creationId xmlns:p14="http://schemas.microsoft.com/office/powerpoint/2010/main" val="1612218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Vena saphena magna zichtbaar</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18</a:t>
            </a:fld>
            <a:endParaRPr lang="nl-NL" noProof="0"/>
          </a:p>
        </p:txBody>
      </p:sp>
    </p:spTree>
    <p:extLst>
      <p:ext uri="{BB962C8B-B14F-4D97-AF65-F5344CB8AC3E}">
        <p14:creationId xmlns:p14="http://schemas.microsoft.com/office/powerpoint/2010/main" val="1681343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VSM vena saphena magna is verwijderd voor CABG (</a:t>
            </a:r>
            <a:r>
              <a:rPr lang="nl-NL" dirty="0" err="1"/>
              <a:t>coronary</a:t>
            </a:r>
            <a:r>
              <a:rPr lang="nl-NL" dirty="0"/>
              <a:t> </a:t>
            </a:r>
            <a:r>
              <a:rPr lang="nl-NL" dirty="0" err="1"/>
              <a:t>artery</a:t>
            </a:r>
            <a:r>
              <a:rPr lang="nl-NL" dirty="0"/>
              <a:t> bypass grafting)</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19</a:t>
            </a:fld>
            <a:endParaRPr lang="nl-NL"/>
          </a:p>
        </p:txBody>
      </p:sp>
    </p:spTree>
    <p:extLst>
      <p:ext uri="{BB962C8B-B14F-4D97-AF65-F5344CB8AC3E}">
        <p14:creationId xmlns:p14="http://schemas.microsoft.com/office/powerpoint/2010/main" val="1478398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Door slechte afvoer neemt de druk in de aderen en haarvaten toe, waardoor de aderen uitzetten en ophoping van vocht </a:t>
            </a:r>
            <a:r>
              <a:rPr lang="nl-NL" dirty="0" err="1"/>
              <a:t>plaastvindt</a:t>
            </a:r>
            <a:r>
              <a:rPr lang="nl-NL" dirty="0"/>
              <a:t> = oedeem</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20</a:t>
            </a:fld>
            <a:endParaRPr lang="nl-NL"/>
          </a:p>
        </p:txBody>
      </p:sp>
    </p:spTree>
    <p:extLst>
      <p:ext uri="{BB962C8B-B14F-4D97-AF65-F5344CB8AC3E}">
        <p14:creationId xmlns:p14="http://schemas.microsoft.com/office/powerpoint/2010/main" val="1687228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Teken van Stemmer</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21</a:t>
            </a:fld>
            <a:endParaRPr lang="nl-NL"/>
          </a:p>
        </p:txBody>
      </p:sp>
    </p:spTree>
    <p:extLst>
      <p:ext uri="{BB962C8B-B14F-4D97-AF65-F5344CB8AC3E}">
        <p14:creationId xmlns:p14="http://schemas.microsoft.com/office/powerpoint/2010/main" val="1588623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Primair of secundair, bv na ongeval of bij maligniteit</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22</a:t>
            </a:fld>
            <a:endParaRPr lang="nl-NL"/>
          </a:p>
        </p:txBody>
      </p:sp>
    </p:spTree>
    <p:extLst>
      <p:ext uri="{BB962C8B-B14F-4D97-AF65-F5344CB8AC3E}">
        <p14:creationId xmlns:p14="http://schemas.microsoft.com/office/powerpoint/2010/main" val="1118887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patroon van witte </a:t>
            </a:r>
            <a:r>
              <a:rPr lang="nl-NL" dirty="0" err="1"/>
              <a:t>atrophische</a:t>
            </a:r>
            <a:r>
              <a:rPr lang="nl-NL" dirty="0"/>
              <a:t> huid met daarin zichtbaar speldenknopgrote capillaire. In een vergevorderd stadium van CVI ontstaat stuwingsinduratie. </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26</a:t>
            </a:fld>
            <a:endParaRPr lang="nl-NL" noProof="0"/>
          </a:p>
        </p:txBody>
      </p:sp>
    </p:spTree>
    <p:extLst>
      <p:ext uri="{BB962C8B-B14F-4D97-AF65-F5344CB8AC3E}">
        <p14:creationId xmlns:p14="http://schemas.microsoft.com/office/powerpoint/2010/main" val="2854953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Gevolg van langdurig verhoogde veneuze druk. Benen hebben de vorm van een omgekeerde champagnefles.</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27</a:t>
            </a:fld>
            <a:endParaRPr lang="nl-NL"/>
          </a:p>
        </p:txBody>
      </p:sp>
    </p:spTree>
    <p:extLst>
      <p:ext uri="{BB962C8B-B14F-4D97-AF65-F5344CB8AC3E}">
        <p14:creationId xmlns:p14="http://schemas.microsoft.com/office/powerpoint/2010/main" val="3169742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Meestal aan de mediale zijde van het onderbeen</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28</a:t>
            </a:fld>
            <a:endParaRPr lang="nl-NL"/>
          </a:p>
        </p:txBody>
      </p:sp>
    </p:spTree>
    <p:extLst>
      <p:ext uri="{BB962C8B-B14F-4D97-AF65-F5344CB8AC3E}">
        <p14:creationId xmlns:p14="http://schemas.microsoft.com/office/powerpoint/2010/main" val="2552960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Droog gangreen wordt necrose genoemd. Nat gangreen (= koudvuur) is een infectie waarbij gezond weefsel aangetast wordt, vaak uitgaande van een verwonding waarbij veel </a:t>
            </a:r>
            <a:r>
              <a:rPr lang="nl-NL" dirty="0" err="1"/>
              <a:t>avitaal</a:t>
            </a:r>
            <a:r>
              <a:rPr lang="nl-NL" dirty="0"/>
              <a:t> weefsel ontstaat, bijvoorbeeld schotwonden, pletwonden) met contaminatie door grond of mest, door een infectie </a:t>
            </a:r>
            <a:r>
              <a:rPr lang="nl-NL" dirty="0" err="1"/>
              <a:t>metanaerobe</a:t>
            </a:r>
            <a:r>
              <a:rPr lang="nl-NL" dirty="0"/>
              <a:t> bacteriën, zoals </a:t>
            </a:r>
            <a:r>
              <a:rPr lang="nl-NL" dirty="0" err="1"/>
              <a:t>Clostridium</a:t>
            </a:r>
            <a:r>
              <a:rPr lang="nl-NL" dirty="0"/>
              <a:t> </a:t>
            </a:r>
            <a:r>
              <a:rPr lang="nl-NL" dirty="0" err="1"/>
              <a:t>perfringens</a:t>
            </a:r>
            <a:r>
              <a:rPr lang="nl-NL" dirty="0"/>
              <a:t>. Vaak produceren deze bacteriën gassen (</a:t>
            </a:r>
            <a:r>
              <a:rPr lang="nl-NL" dirty="0" err="1"/>
              <a:t>gasgrangeen</a:t>
            </a:r>
            <a:r>
              <a:rPr lang="nl-NL" dirty="0"/>
              <a:t>) doe de weefselspleten opendrukken waardoor de infecte zich razendsnel kan verspreiden. Bij palpatie voelt met de gasbellen knisperen in het weefsel. Snelle amputatie kan nodig zijn om het leven van de patiënt te redden.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31</a:t>
            </a:fld>
            <a:endParaRPr lang="nl-NL"/>
          </a:p>
        </p:txBody>
      </p:sp>
    </p:spTree>
    <p:extLst>
      <p:ext uri="{BB962C8B-B14F-4D97-AF65-F5344CB8AC3E}">
        <p14:creationId xmlns:p14="http://schemas.microsoft.com/office/powerpoint/2010/main" val="2153184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Fontaine stadium IV</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36</a:t>
            </a:fld>
            <a:endParaRPr lang="nl-NL"/>
          </a:p>
        </p:txBody>
      </p:sp>
    </p:spTree>
    <p:extLst>
      <p:ext uri="{BB962C8B-B14F-4D97-AF65-F5344CB8AC3E}">
        <p14:creationId xmlns:p14="http://schemas.microsoft.com/office/powerpoint/2010/main" val="2819664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Fontaine stadium IV. Ulcera kunnen overal op de onderbenen voorkomen. Let op huidverandering linker foto</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37</a:t>
            </a:fld>
            <a:endParaRPr lang="nl-NL"/>
          </a:p>
        </p:txBody>
      </p:sp>
    </p:spTree>
    <p:extLst>
      <p:ext uri="{BB962C8B-B14F-4D97-AF65-F5344CB8AC3E}">
        <p14:creationId xmlns:p14="http://schemas.microsoft.com/office/powerpoint/2010/main" val="1867805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Kan met doppler of met EAI apparaat</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38</a:t>
            </a:fld>
            <a:endParaRPr lang="nl-NL"/>
          </a:p>
        </p:txBody>
      </p:sp>
    </p:spTree>
    <p:extLst>
      <p:ext uri="{BB962C8B-B14F-4D97-AF65-F5344CB8AC3E}">
        <p14:creationId xmlns:p14="http://schemas.microsoft.com/office/powerpoint/2010/main" val="3906460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BE70E5D-9BD8-9A51-3956-1EF9A2486873}"/>
              </a:ext>
            </a:extLst>
          </p:cNvPr>
          <p:cNvSpPr>
            <a:spLocks noGrp="1" noRot="1" noChangeAspect="1"/>
          </p:cNvSpPr>
          <p:nvPr>
            <p:ph type="sldImg"/>
          </p:nvPr>
        </p:nvSpPr>
        <p:spPr>
          <a:xfrm>
            <a:off x="685800" y="1143000"/>
            <a:ext cx="5486400" cy="3086100"/>
          </a:xfrm>
        </p:spPr>
      </p:sp>
      <p:sp>
        <p:nvSpPr>
          <p:cNvPr id="3" name="Tijdelijke aanduiding voor notities 2">
            <a:extLst>
              <a:ext uri="{FF2B5EF4-FFF2-40B4-BE49-F238E27FC236}">
                <a16:creationId xmlns:a16="http://schemas.microsoft.com/office/drawing/2014/main" id="{D6C145EB-6C8E-0F0D-BD0F-F7AC9208E4C1}"/>
              </a:ext>
            </a:extLst>
          </p:cNvPr>
          <p:cNvSpPr txBox="1">
            <a:spLocks noGrp="1"/>
          </p:cNvSpPr>
          <p:nvPr>
            <p:ph type="body" sz="quarter" idx="1"/>
          </p:nvPr>
        </p:nvSpPr>
        <p:spPr/>
        <p:txBody>
          <a:bodyPr/>
          <a:lstStyle/>
          <a:p>
            <a:endParaRPr lang="nl-NL"/>
          </a:p>
        </p:txBody>
      </p:sp>
      <p:sp>
        <p:nvSpPr>
          <p:cNvPr id="4" name="Tijdelijke aanduiding voor dianummer 3">
            <a:extLst>
              <a:ext uri="{FF2B5EF4-FFF2-40B4-BE49-F238E27FC236}">
                <a16:creationId xmlns:a16="http://schemas.microsoft.com/office/drawing/2014/main" id="{643A82D7-7EF5-5E9E-A3CD-90E4A5F04A6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CC769F2-008B-4F4C-8C4C-9E857DB611D2}" type="slidenum">
              <a:t>45</a:t>
            </a:fld>
            <a:endParaRPr lang="nl-NL"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Kan ook voorkomen bij een goede enkel-armindex</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48</a:t>
            </a:fld>
            <a:endParaRPr lang="nl-NL"/>
          </a:p>
        </p:txBody>
      </p:sp>
    </p:spTree>
    <p:extLst>
      <p:ext uri="{BB962C8B-B14F-4D97-AF65-F5344CB8AC3E}">
        <p14:creationId xmlns:p14="http://schemas.microsoft.com/office/powerpoint/2010/main" val="888396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Infarcering</a:t>
            </a:r>
            <a:r>
              <a:rPr lang="nl-NL" dirty="0"/>
              <a:t> van de huid</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49</a:t>
            </a:fld>
            <a:endParaRPr lang="nl-NL" noProof="0"/>
          </a:p>
        </p:txBody>
      </p:sp>
    </p:spTree>
    <p:extLst>
      <p:ext uri="{BB962C8B-B14F-4D97-AF65-F5344CB8AC3E}">
        <p14:creationId xmlns:p14="http://schemas.microsoft.com/office/powerpoint/2010/main" val="3474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DOAC = direct werkende orale anticoagulantia: </a:t>
            </a:r>
            <a:r>
              <a:rPr lang="nl-NL" dirty="0" err="1"/>
              <a:t>apixaban</a:t>
            </a:r>
            <a:r>
              <a:rPr lang="nl-NL" dirty="0"/>
              <a:t> (= </a:t>
            </a:r>
            <a:r>
              <a:rPr lang="nl-NL" dirty="0" err="1"/>
              <a:t>Eliquis</a:t>
            </a:r>
            <a:r>
              <a:rPr lang="nl-NL" dirty="0"/>
              <a:t>), </a:t>
            </a:r>
            <a:r>
              <a:rPr lang="nl-NL" dirty="0" err="1"/>
              <a:t>edoxaban</a:t>
            </a:r>
            <a:r>
              <a:rPr lang="nl-NL" dirty="0"/>
              <a:t> (= </a:t>
            </a:r>
            <a:r>
              <a:rPr lang="nl-NL" dirty="0" err="1"/>
              <a:t>Lixiana</a:t>
            </a:r>
            <a:r>
              <a:rPr lang="nl-NL" dirty="0"/>
              <a:t>) , </a:t>
            </a:r>
            <a:r>
              <a:rPr lang="nl-NL" dirty="0" err="1"/>
              <a:t>rivaroxaban</a:t>
            </a:r>
            <a:r>
              <a:rPr lang="nl-NL" dirty="0"/>
              <a:t> (= </a:t>
            </a:r>
            <a:r>
              <a:rPr lang="nl-NL" dirty="0" err="1"/>
              <a:t>Xarelto</a:t>
            </a:r>
            <a:r>
              <a:rPr lang="nl-NL" dirty="0"/>
              <a:t>)</a:t>
            </a:r>
          </a:p>
          <a:p>
            <a:r>
              <a:rPr lang="nl-NL" dirty="0"/>
              <a:t>Bètablokker: geen aanwijzing dat dit invloed heeft op wondgenezing (vasoconstrictie)</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52</a:t>
            </a:fld>
            <a:endParaRPr lang="nl-NL" noProof="0"/>
          </a:p>
        </p:txBody>
      </p:sp>
    </p:spTree>
    <p:extLst>
      <p:ext uri="{BB962C8B-B14F-4D97-AF65-F5344CB8AC3E}">
        <p14:creationId xmlns:p14="http://schemas.microsoft.com/office/powerpoint/2010/main" val="876153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tekenen van CVI</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56</a:t>
            </a:fld>
            <a:endParaRPr lang="nl-NL" noProof="0"/>
          </a:p>
        </p:txBody>
      </p:sp>
    </p:spTree>
    <p:extLst>
      <p:ext uri="{BB962C8B-B14F-4D97-AF65-F5344CB8AC3E}">
        <p14:creationId xmlns:p14="http://schemas.microsoft.com/office/powerpoint/2010/main" val="784600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err="1"/>
              <a:t>Pyoderma</a:t>
            </a:r>
            <a:r>
              <a:rPr lang="nl-NL" dirty="0"/>
              <a:t> </a:t>
            </a:r>
            <a:r>
              <a:rPr lang="nl-NL" dirty="0" err="1"/>
              <a:t>gangrenosum</a:t>
            </a:r>
            <a:r>
              <a:rPr lang="nl-NL" dirty="0"/>
              <a:t> is een zeldzame huidaandoening van onbekende oorzaak die gekenmerkt wordt door het ontstaan van slechte genezende, pijnlijke diepe zweren in de huid. Vooral de onderbenen zijn aangedaan. Mogelijk auto-immuunziekte. Waarschijnlijk speelt het afweersysteem een rol. Vaak in combinatie met auto-immuunziekten, zoals colitis ulcerosa, ziekte van </a:t>
            </a:r>
            <a:r>
              <a:rPr lang="nl-NL" dirty="0" err="1"/>
              <a:t>Crohn</a:t>
            </a:r>
            <a:r>
              <a:rPr lang="nl-NL" dirty="0"/>
              <a:t>, </a:t>
            </a:r>
            <a:r>
              <a:rPr lang="nl-NL" dirty="0" err="1"/>
              <a:t>rheumatoide</a:t>
            </a:r>
            <a:r>
              <a:rPr lang="nl-NL" dirty="0"/>
              <a:t> artritis, kanker.</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61</a:t>
            </a:fld>
            <a:endParaRPr lang="nl-NL"/>
          </a:p>
        </p:txBody>
      </p:sp>
    </p:spTree>
    <p:extLst>
      <p:ext uri="{BB962C8B-B14F-4D97-AF65-F5344CB8AC3E}">
        <p14:creationId xmlns:p14="http://schemas.microsoft.com/office/powerpoint/2010/main" val="3474241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Eventueel verdoven met </a:t>
            </a:r>
            <a:r>
              <a:rPr lang="nl-NL" dirty="0" err="1"/>
              <a:t>xylocaïnespray</a:t>
            </a:r>
            <a:r>
              <a:rPr lang="nl-NL" dirty="0"/>
              <a:t> of </a:t>
            </a:r>
            <a:r>
              <a:rPr lang="nl-NL" dirty="0" err="1"/>
              <a:t>Emla</a:t>
            </a:r>
            <a:r>
              <a:rPr lang="nl-NL" dirty="0"/>
              <a:t> (lidocaïne met prilocaïne) crème.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62</a:t>
            </a:fld>
            <a:endParaRPr lang="nl-NL"/>
          </a:p>
        </p:txBody>
      </p:sp>
    </p:spTree>
    <p:extLst>
      <p:ext uri="{BB962C8B-B14F-4D97-AF65-F5344CB8AC3E}">
        <p14:creationId xmlns:p14="http://schemas.microsoft.com/office/powerpoint/2010/main" val="16702053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wond gaat bloeden, worden groeifactoren gestimuleerd. Bloedplaatjes bevatten groeifactoren. Stimuleert de wondgenezing. </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72</a:t>
            </a:fld>
            <a:endParaRPr lang="nl-NL" noProof="0"/>
          </a:p>
        </p:txBody>
      </p:sp>
    </p:spTree>
    <p:extLst>
      <p:ext uri="{BB962C8B-B14F-4D97-AF65-F5344CB8AC3E}">
        <p14:creationId xmlns:p14="http://schemas.microsoft.com/office/powerpoint/2010/main" val="1849208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Hydrofiber mag over de wondrand vallen, zorgt voor wondrandbescherming.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73</a:t>
            </a:fld>
            <a:endParaRPr lang="nl-NL"/>
          </a:p>
        </p:txBody>
      </p:sp>
    </p:spTree>
    <p:extLst>
      <p:ext uri="{BB962C8B-B14F-4D97-AF65-F5344CB8AC3E}">
        <p14:creationId xmlns:p14="http://schemas.microsoft.com/office/powerpoint/2010/main" val="25893686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Alle wonden zijn gecontamineerd.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79</a:t>
            </a:fld>
            <a:endParaRPr lang="nl-NL"/>
          </a:p>
        </p:txBody>
      </p:sp>
    </p:spTree>
    <p:extLst>
      <p:ext uri="{BB962C8B-B14F-4D97-AF65-F5344CB8AC3E}">
        <p14:creationId xmlns:p14="http://schemas.microsoft.com/office/powerpoint/2010/main" val="1399744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Eerste keus: flucloxacilline gedurende 10 dagen, bij allergie of niet in kunnen nemen (tweede keus) claritromycine of clindamycine</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81</a:t>
            </a:fld>
            <a:endParaRPr lang="nl-NL"/>
          </a:p>
        </p:txBody>
      </p:sp>
    </p:spTree>
    <p:extLst>
      <p:ext uri="{BB962C8B-B14F-4D97-AF65-F5344CB8AC3E}">
        <p14:creationId xmlns:p14="http://schemas.microsoft.com/office/powerpoint/2010/main" val="3419498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Symptomen: pijn, toename pijn bij bewegen en belasten, koorts, roodheid, zwelling, warmte.</a:t>
            </a:r>
          </a:p>
        </p:txBody>
      </p:sp>
      <p:sp>
        <p:nvSpPr>
          <p:cNvPr id="4" name="Tijdelijke aanduiding voor dianummer 3"/>
          <p:cNvSpPr>
            <a:spLocks noGrp="1"/>
          </p:cNvSpPr>
          <p:nvPr>
            <p:ph type="sldNum" sz="quarter" idx="5"/>
          </p:nvPr>
        </p:nvSpPr>
        <p:spPr/>
        <p:txBody>
          <a:bodyPr/>
          <a:lstStyle/>
          <a:p>
            <a:pPr rtl="0"/>
            <a:fld id="{E2780FBB-F712-42E7-8C2F-226D98798B3F}" type="slidenum">
              <a:rPr lang="nl-NL" noProof="0" smtClean="0"/>
              <a:t>82</a:t>
            </a:fld>
            <a:endParaRPr lang="nl-NL" noProof="0"/>
          </a:p>
        </p:txBody>
      </p:sp>
    </p:spTree>
    <p:extLst>
      <p:ext uri="{BB962C8B-B14F-4D97-AF65-F5344CB8AC3E}">
        <p14:creationId xmlns:p14="http://schemas.microsoft.com/office/powerpoint/2010/main" val="618403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Hier lijkt niets aan de hand maar centraal is botcontact bij </a:t>
            </a:r>
            <a:r>
              <a:rPr lang="nl-NL" dirty="0" err="1"/>
              <a:t>pte</a:t>
            </a:r>
            <a:r>
              <a:rPr lang="nl-NL" dirty="0"/>
              <a:t> met diabetes. Teen geamputeerd.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83</a:t>
            </a:fld>
            <a:endParaRPr lang="nl-NL"/>
          </a:p>
        </p:txBody>
      </p:sp>
    </p:spTree>
    <p:extLst>
      <p:ext uri="{BB962C8B-B14F-4D97-AF65-F5344CB8AC3E}">
        <p14:creationId xmlns:p14="http://schemas.microsoft.com/office/powerpoint/2010/main" val="41285782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Alleen een foto zegt niet zoveel: warm, ruikend, hoeveelheid exsudaat, rechts wond met weinig genezingstendens, </a:t>
            </a:r>
            <a:r>
              <a:rPr lang="nl-NL" dirty="0" err="1"/>
              <a:t>avitaal</a:t>
            </a:r>
            <a:r>
              <a:rPr lang="nl-NL" dirty="0"/>
              <a:t> weefsel</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84</a:t>
            </a:fld>
            <a:endParaRPr lang="nl-NL"/>
          </a:p>
        </p:txBody>
      </p:sp>
    </p:spTree>
    <p:extLst>
      <p:ext uri="{BB962C8B-B14F-4D97-AF65-F5344CB8AC3E}">
        <p14:creationId xmlns:p14="http://schemas.microsoft.com/office/powerpoint/2010/main" val="1387301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Wondrand bescherming</a:t>
            </a:r>
          </a:p>
          <a:p>
            <a:endParaRPr lang="nl-NL" dirty="0"/>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91</a:t>
            </a:fld>
            <a:endParaRPr lang="nl-NL"/>
          </a:p>
        </p:txBody>
      </p:sp>
    </p:spTree>
    <p:extLst>
      <p:ext uri="{BB962C8B-B14F-4D97-AF65-F5344CB8AC3E}">
        <p14:creationId xmlns:p14="http://schemas.microsoft.com/office/powerpoint/2010/main" val="14313463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err="1"/>
              <a:t>Callus</a:t>
            </a:r>
            <a:r>
              <a:rPr lang="nl-NL" dirty="0"/>
              <a:t> verwijderen</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92</a:t>
            </a:fld>
            <a:endParaRPr lang="nl-NL"/>
          </a:p>
        </p:txBody>
      </p:sp>
    </p:spTree>
    <p:extLst>
      <p:ext uri="{BB962C8B-B14F-4D97-AF65-F5344CB8AC3E}">
        <p14:creationId xmlns:p14="http://schemas.microsoft.com/office/powerpoint/2010/main" val="2144596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Behandelen met corticosteroïd, hoog inzetten.</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93</a:t>
            </a:fld>
            <a:endParaRPr lang="nl-NL"/>
          </a:p>
        </p:txBody>
      </p:sp>
    </p:spTree>
    <p:extLst>
      <p:ext uri="{BB962C8B-B14F-4D97-AF65-F5344CB8AC3E}">
        <p14:creationId xmlns:p14="http://schemas.microsoft.com/office/powerpoint/2010/main" val="24338713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Wond niet te vast opstoppen!</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94</a:t>
            </a:fld>
            <a:endParaRPr lang="nl-NL"/>
          </a:p>
        </p:txBody>
      </p:sp>
    </p:spTree>
    <p:extLst>
      <p:ext uri="{BB962C8B-B14F-4D97-AF65-F5344CB8AC3E}">
        <p14:creationId xmlns:p14="http://schemas.microsoft.com/office/powerpoint/2010/main" val="35388006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Meerdere lagen nodig voor voldoende compressie. Plakzwachtels voorkeur. Tot in de knieplooi zwachtelen in plaats van tot twee vingers onder de knieplooi.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103</a:t>
            </a:fld>
            <a:endParaRPr lang="nl-NL"/>
          </a:p>
        </p:txBody>
      </p:sp>
    </p:spTree>
    <p:extLst>
      <p:ext uri="{BB962C8B-B14F-4D97-AF65-F5344CB8AC3E}">
        <p14:creationId xmlns:p14="http://schemas.microsoft.com/office/powerpoint/2010/main" val="1163986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Instructies geven. Als zwachtels pijn doen zitten ze niet goed. Dan verwijderen.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104</a:t>
            </a:fld>
            <a:endParaRPr lang="nl-NL"/>
          </a:p>
        </p:txBody>
      </p:sp>
    </p:spTree>
    <p:extLst>
      <p:ext uri="{BB962C8B-B14F-4D97-AF65-F5344CB8AC3E}">
        <p14:creationId xmlns:p14="http://schemas.microsoft.com/office/powerpoint/2010/main" val="664693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Klasse II t/m IV = therapeutisch elastische kous</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111</a:t>
            </a:fld>
            <a:endParaRPr lang="nl-NL"/>
          </a:p>
        </p:txBody>
      </p:sp>
    </p:spTree>
    <p:extLst>
      <p:ext uri="{BB962C8B-B14F-4D97-AF65-F5344CB8AC3E}">
        <p14:creationId xmlns:p14="http://schemas.microsoft.com/office/powerpoint/2010/main" val="39771541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Therapeutisch elastische kousen kunnen niet tegen vette zalf. </a:t>
            </a:r>
          </a:p>
        </p:txBody>
      </p:sp>
      <p:sp>
        <p:nvSpPr>
          <p:cNvPr id="4" name="Tijdelijke aanduiding voor dianummer 3"/>
          <p:cNvSpPr>
            <a:spLocks noGrp="1"/>
          </p:cNvSpPr>
          <p:nvPr>
            <p:ph type="sldNum" sz="quarter" idx="5"/>
          </p:nvPr>
        </p:nvSpPr>
        <p:spPr/>
        <p:txBody>
          <a:bodyPr/>
          <a:lstStyle/>
          <a:p>
            <a:pPr lvl="0"/>
            <a:fld id="{6DAF916A-A08D-493C-A6D6-F728F37B5C4C}" type="slidenum">
              <a:rPr lang="nl-NL" smtClean="0"/>
              <a:t>114</a:t>
            </a:fld>
            <a:endParaRPr lang="nl-NL"/>
          </a:p>
        </p:txBody>
      </p:sp>
    </p:spTree>
    <p:extLst>
      <p:ext uri="{BB962C8B-B14F-4D97-AF65-F5344CB8AC3E}">
        <p14:creationId xmlns:p14="http://schemas.microsoft.com/office/powerpoint/2010/main" val="24619900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02219-F381-26CC-18E9-2DF0C5CC695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8DD1FA9-BAD5-B03E-2CC8-0C7E23421F3E}"/>
              </a:ext>
            </a:extLst>
          </p:cNvPr>
          <p:cNvSpPr>
            <a:spLocks noGrp="1" noRot="1" noChangeAspect="1"/>
          </p:cNvSpPr>
          <p:nvPr>
            <p:ph type="sldImg"/>
          </p:nvPr>
        </p:nvSpPr>
        <p:spPr>
          <a:xfrm>
            <a:off x="685800" y="1143000"/>
            <a:ext cx="5486400" cy="3086100"/>
          </a:xfrm>
        </p:spPr>
      </p:sp>
      <p:sp>
        <p:nvSpPr>
          <p:cNvPr id="3" name="Tijdelijke aanduiding voor notities 2">
            <a:extLst>
              <a:ext uri="{FF2B5EF4-FFF2-40B4-BE49-F238E27FC236}">
                <a16:creationId xmlns:a16="http://schemas.microsoft.com/office/drawing/2014/main" id="{1EF26D2E-C835-20EE-FD16-E785A50380BE}"/>
              </a:ext>
            </a:extLst>
          </p:cNvPr>
          <p:cNvSpPr>
            <a:spLocks noGrp="1"/>
          </p:cNvSpPr>
          <p:nvPr>
            <p:ph type="body" idx="1"/>
          </p:nvPr>
        </p:nvSpPr>
        <p:spPr/>
        <p:txBody>
          <a:bodyPr/>
          <a:lstStyle/>
          <a:p>
            <a:r>
              <a:rPr lang="nl-NL" dirty="0"/>
              <a:t>Therapeutisch elastische kousen kunnen niet tegen vette zalf. </a:t>
            </a:r>
          </a:p>
        </p:txBody>
      </p:sp>
      <p:sp>
        <p:nvSpPr>
          <p:cNvPr id="4" name="Tijdelijke aanduiding voor dianummer 3">
            <a:extLst>
              <a:ext uri="{FF2B5EF4-FFF2-40B4-BE49-F238E27FC236}">
                <a16:creationId xmlns:a16="http://schemas.microsoft.com/office/drawing/2014/main" id="{E1858411-5D4B-4466-A602-15D0C4A81585}"/>
              </a:ext>
            </a:extLst>
          </p:cNvPr>
          <p:cNvSpPr>
            <a:spLocks noGrp="1"/>
          </p:cNvSpPr>
          <p:nvPr>
            <p:ph type="sldNum" sz="quarter" idx="5"/>
          </p:nvPr>
        </p:nvSpPr>
        <p:spPr/>
        <p:txBody>
          <a:bodyPr/>
          <a:lstStyle/>
          <a:p>
            <a:pPr lvl="0"/>
            <a:fld id="{6DAF916A-A08D-493C-A6D6-F728F37B5C4C}" type="slidenum">
              <a:rPr lang="nl-NL" smtClean="0"/>
              <a:t>115</a:t>
            </a:fld>
            <a:endParaRPr lang="nl-NL"/>
          </a:p>
        </p:txBody>
      </p:sp>
    </p:spTree>
    <p:extLst>
      <p:ext uri="{BB962C8B-B14F-4D97-AF65-F5344CB8AC3E}">
        <p14:creationId xmlns:p14="http://schemas.microsoft.com/office/powerpoint/2010/main" val="10159012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useBgFill="1">
        <p:nvSpPr>
          <p:cNvPr id="11" name="Rechthoek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Rechthoek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 name="Rechthoek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 name="Ovaal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5" name="Ovaal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6" name="Ovaal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pic>
        <p:nvPicPr>
          <p:cNvPr id="17" name="Afbeelding 16" descr="Tag=CustomerPhoto&#10;Bijsnijden=1&#10;Uitlijnen=N.v.t.">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el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rtlCol="0"/>
          <a:lstStyle>
            <a:lvl1pPr algn="ctr">
              <a:defRPr>
                <a:solidFill>
                  <a:schemeClr val="bg1"/>
                </a:solidFill>
              </a:defRPr>
            </a:lvl1pPr>
          </a:lstStyle>
          <a:p>
            <a:pPr rtl="0"/>
            <a:r>
              <a:rPr lang="nl-NL" noProof="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rPr>
              <a:t>Klik om stijl te bewerken</a:t>
            </a:r>
          </a:p>
        </p:txBody>
      </p:sp>
      <p:sp>
        <p:nvSpPr>
          <p:cNvPr id="20" name="Tijdelijke aanduiding voor tekst 12">
            <a:extLst>
              <a:ext uri="{FF2B5EF4-FFF2-40B4-BE49-F238E27FC236}">
                <a16:creationId xmlns:a16="http://schemas.microsoft.com/office/drawing/2014/main" id="{2B39487B-EA73-4D7B-93AA-D63B49F4DA7F}"/>
              </a:ext>
            </a:extLst>
          </p:cNvPr>
          <p:cNvSpPr>
            <a:spLocks noGrp="1"/>
          </p:cNvSpPr>
          <p:nvPr>
            <p:ph type="body" sz="quarter" idx="15" hasCustomPrompt="1"/>
          </p:nvPr>
        </p:nvSpPr>
        <p:spPr>
          <a:xfrm>
            <a:off x="1527050" y="3600450"/>
            <a:ext cx="9144000" cy="2451100"/>
          </a:xfrm>
        </p:spPr>
        <p:txBody>
          <a:bodyPr rtlCol="0">
            <a:normAutofit/>
          </a:bodyPr>
          <a:lstStyle>
            <a:lvl1pPr marL="0" indent="0" algn="ctr">
              <a:buNone/>
              <a:defRPr sz="2800">
                <a:solidFill>
                  <a:schemeClr val="bg1"/>
                </a:solidFill>
                <a:effectLst/>
                <a:latin typeface="+mn-lt"/>
              </a:defRPr>
            </a:lvl1pPr>
          </a:lstStyle>
          <a:p>
            <a:pPr lvl="0" rtl="0"/>
            <a:r>
              <a:rPr lang="nl-NL" noProof="0"/>
              <a:t>Klik om de tekststijlen van het model te bewerken</a:t>
            </a:r>
          </a:p>
        </p:txBody>
      </p:sp>
    </p:spTree>
    <p:extLst>
      <p:ext uri="{BB962C8B-B14F-4D97-AF65-F5344CB8AC3E}">
        <p14:creationId xmlns:p14="http://schemas.microsoft.com/office/powerpoint/2010/main"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hthoek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Fram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 name="Titel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rtlCol="0" anchor="t">
            <a:normAutofit/>
          </a:bodyPr>
          <a:lstStyle/>
          <a:p>
            <a:pPr rtl="0"/>
            <a:r>
              <a:rPr lang="nl-NL" sz="4400" noProof="0">
                <a:gradFill flip="none" rotWithShape="1">
                  <a:gsLst>
                    <a:gs pos="0">
                      <a:schemeClr val="accent5">
                        <a:alpha val="70000"/>
                      </a:schemeClr>
                    </a:gs>
                    <a:gs pos="100000">
                      <a:schemeClr val="accent1">
                        <a:alpha val="70000"/>
                      </a:schemeClr>
                    </a:gs>
                  </a:gsLst>
                  <a:lin ang="0" scaled="1"/>
                  <a:tileRect/>
                </a:gradFill>
              </a:rPr>
              <a:t>Klik om stijl te bewerken</a:t>
            </a:r>
          </a:p>
        </p:txBody>
      </p:sp>
      <p:sp>
        <p:nvSpPr>
          <p:cNvPr id="7" name="Tijdelijke aanduiding voor inhoud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rtlCol="0" anchor="t">
            <a:normAutofit/>
          </a:bodyPr>
          <a:lstStyle>
            <a:lvl1pPr marL="0" indent="0">
              <a:buNone/>
              <a:defRPr sz="2800"/>
            </a:lvl1pPr>
          </a:lstStyle>
          <a:p>
            <a:pPr marL="228600" lvl="0" indent="-228600" rtl="0"/>
            <a:r>
              <a:rPr lang="nl-NL" sz="1800" noProof="0">
                <a:solidFill>
                  <a:schemeClr val="tx2">
                    <a:alpha val="60000"/>
                  </a:schemeClr>
                </a:solidFill>
              </a:rPr>
              <a:t>Klikken om de tekststijl van het model te bewerken</a:t>
            </a:r>
          </a:p>
        </p:txBody>
      </p:sp>
      <p:sp>
        <p:nvSpPr>
          <p:cNvPr id="14" name="Tijdelijke aanduiding voor afbeelding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rtlCol="0"/>
          <a:lstStyle/>
          <a:p>
            <a:pPr rtl="0"/>
            <a:r>
              <a:rPr lang="nl-NL" noProof="0"/>
              <a:t>Klik op het pictogram als u een afbeelding wilt toevoegen</a:t>
            </a:r>
          </a:p>
        </p:txBody>
      </p:sp>
      <p:sp>
        <p:nvSpPr>
          <p:cNvPr id="15" name="Tijdelijke aanduiding voor afbeelding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rtlCol="0"/>
          <a:lstStyle/>
          <a:p>
            <a:pPr rtl="0"/>
            <a:r>
              <a:rPr lang="nl-NL" noProof="0"/>
              <a:t>Klik op het pictogram als u een afbeelding wilt toevoegen</a:t>
            </a:r>
          </a:p>
        </p:txBody>
      </p:sp>
      <p:sp>
        <p:nvSpPr>
          <p:cNvPr id="16" name="Tijdelijke aanduiding voor afbeelding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rtlCol="0"/>
          <a:lstStyle/>
          <a:p>
            <a:pPr rtl="0"/>
            <a:r>
              <a:rPr lang="nl-NL" noProof="0"/>
              <a:t>Klik op het pictogram als u een afbeelding wilt toevoegen</a:t>
            </a:r>
          </a:p>
        </p:txBody>
      </p:sp>
      <p:sp>
        <p:nvSpPr>
          <p:cNvPr id="17" name="Tijdelijke aanduiding voor afbeelding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rtlCol="0"/>
          <a:lstStyle/>
          <a:p>
            <a:pPr rtl="0"/>
            <a:r>
              <a:rPr lang="nl-NL" noProof="0"/>
              <a:t>Klik op het pictogram als u een afbeelding wilt toevoegen</a:t>
            </a:r>
          </a:p>
        </p:txBody>
      </p:sp>
      <p:sp>
        <p:nvSpPr>
          <p:cNvPr id="2" name="Tijdelijke aanduiding voor datum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nl-NL" noProof="0"/>
              <a:t>1-3-20XX</a:t>
            </a:r>
          </a:p>
        </p:txBody>
      </p:sp>
      <p:sp>
        <p:nvSpPr>
          <p:cNvPr id="3" name="Tijdelijke aanduiding voor voettekst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nl-NL" noProof="0"/>
              <a:t>VOORBEELD VAN VOETTEKST</a:t>
            </a:r>
          </a:p>
        </p:txBody>
      </p:sp>
      <p:sp>
        <p:nvSpPr>
          <p:cNvPr id="4" name="Tijdelijke aanduiding voor dianumm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leiding">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rtlCol="0" anchor="b">
            <a:normAutofit/>
          </a:bodyPr>
          <a:lstStyle/>
          <a:p>
            <a:pPr rtl="0"/>
            <a:r>
              <a:rPr lang="nl-NL" sz="4400" noProof="0">
                <a:gradFill flip="none" rotWithShape="1">
                  <a:gsLst>
                    <a:gs pos="0">
                      <a:schemeClr val="accent5">
                        <a:alpha val="70000"/>
                      </a:schemeClr>
                    </a:gs>
                    <a:gs pos="100000">
                      <a:schemeClr val="accent1">
                        <a:alpha val="70000"/>
                      </a:schemeClr>
                    </a:gs>
                  </a:gsLst>
                  <a:lin ang="0" scaled="1"/>
                  <a:tileRect/>
                </a:gradFill>
              </a:rPr>
              <a:t>Klik om stijl te bewerken</a:t>
            </a:r>
          </a:p>
        </p:txBody>
      </p:sp>
      <p:sp>
        <p:nvSpPr>
          <p:cNvPr id="17" name="Tijdelijke aanduiding voor inhoud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rtlCol="0">
            <a:noAutofit/>
          </a:bodyPr>
          <a:lstStyle>
            <a:lvl1pPr marL="0" indent="0">
              <a:lnSpc>
                <a:spcPct val="100000"/>
              </a:lnSpc>
              <a:buNone/>
              <a:defRPr sz="2000"/>
            </a:lvl1pPr>
          </a:lstStyle>
          <a:p>
            <a:pPr marL="228600" lvl="0" indent="-228600" rtl="0"/>
            <a:r>
              <a:rPr lang="nl-NL" sz="1800" noProof="0">
                <a:solidFill>
                  <a:schemeClr val="tx2">
                    <a:alpha val="60000"/>
                  </a:schemeClr>
                </a:solidFill>
              </a:rPr>
              <a:t>Klikken om de tekststijl van het model te bewerken</a:t>
            </a:r>
          </a:p>
        </p:txBody>
      </p:sp>
      <p:sp>
        <p:nvSpPr>
          <p:cNvPr id="29" name="Tijdelijke aanduiding voor datum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rtlCol="0"/>
          <a:lstStyle>
            <a:lvl1pPr>
              <a:defRPr>
                <a:solidFill>
                  <a:schemeClr val="tx2">
                    <a:alpha val="60000"/>
                  </a:schemeClr>
                </a:solidFill>
              </a:defRPr>
            </a:lvl1pPr>
          </a:lstStyle>
          <a:p>
            <a:pPr rtl="0"/>
            <a:r>
              <a:rPr lang="nl-NL" noProof="0"/>
              <a:t>1-3-20XX</a:t>
            </a:r>
          </a:p>
        </p:txBody>
      </p:sp>
      <p:sp>
        <p:nvSpPr>
          <p:cNvPr id="24" name="Tijdelijke aanduiding voor afbeelding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rtlCol="0"/>
          <a:lstStyle/>
          <a:p>
            <a:pPr rtl="0"/>
            <a:r>
              <a:rPr lang="nl-NL" noProof="0"/>
              <a:t>Klik op het pictogram als u een afbeelding wilt toevoegen</a:t>
            </a:r>
          </a:p>
        </p:txBody>
      </p:sp>
      <p:sp>
        <p:nvSpPr>
          <p:cNvPr id="25" name="Tijdelijke aanduiding voor afbeelding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rtlCol="0"/>
          <a:lstStyle/>
          <a:p>
            <a:pPr rtl="0"/>
            <a:r>
              <a:rPr lang="nl-NL" noProof="0"/>
              <a:t>Klik op het pictogram als u een afbeelding wilt toevoegen</a:t>
            </a:r>
          </a:p>
        </p:txBody>
      </p:sp>
      <p:sp>
        <p:nvSpPr>
          <p:cNvPr id="26" name="Tijdelijke aanduiding voor afbeelding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rtlCol="0"/>
          <a:lstStyle/>
          <a:p>
            <a:pPr rtl="0"/>
            <a:r>
              <a:rPr lang="nl-NL" noProof="0"/>
              <a:t>Klik op het pictogram als u een afbeelding wilt toevoegen</a:t>
            </a:r>
          </a:p>
        </p:txBody>
      </p:sp>
      <p:sp>
        <p:nvSpPr>
          <p:cNvPr id="30" name="Tijdelijke aanduiding voor voettekst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rtlCol="0"/>
          <a:lstStyle>
            <a:lvl1pPr algn="l">
              <a:defRPr>
                <a:solidFill>
                  <a:schemeClr val="tx2">
                    <a:alpha val="60000"/>
                  </a:schemeClr>
                </a:solidFill>
              </a:defRPr>
            </a:lvl1pPr>
          </a:lstStyle>
          <a:p>
            <a:pPr rtl="0"/>
            <a:r>
              <a:rPr lang="nl-NL" noProof="0"/>
              <a:t>VOORBEELD VAN VOETTEKST</a:t>
            </a:r>
          </a:p>
        </p:txBody>
      </p:sp>
      <p:sp>
        <p:nvSpPr>
          <p:cNvPr id="31" name="Tijdelijke aanduiding voor dianummer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e-einde">
    <p:spTree>
      <p:nvGrpSpPr>
        <p:cNvPr id="1" name=""/>
        <p:cNvGrpSpPr/>
        <p:nvPr/>
      </p:nvGrpSpPr>
      <p:grpSpPr>
        <a:xfrm>
          <a:off x="0" y="0"/>
          <a:ext cx="0" cy="0"/>
          <a:chOff x="0" y="0"/>
          <a:chExt cx="0" cy="0"/>
        </a:xfrm>
      </p:grpSpPr>
      <p:sp useBgFill="1">
        <p:nvSpPr>
          <p:cNvPr id="5" name="Rechthoek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 name="Rechthoek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 name="Rechthoek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useBgFill="1">
        <p:nvSpPr>
          <p:cNvPr id="8" name="Vrije vorm: Shap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 name="Fram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solidFill>
                <a:schemeClr val="tx1"/>
              </a:solidFill>
            </a:endParaRPr>
          </a:p>
        </p:txBody>
      </p:sp>
      <p:sp>
        <p:nvSpPr>
          <p:cNvPr id="10" name="Titel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rtlCol="0"/>
          <a:lstStyle>
            <a:lvl1pPr>
              <a:defRPr>
                <a:solidFill>
                  <a:schemeClr val="bg1"/>
                </a:solidFill>
              </a:defRPr>
            </a:lvl1pPr>
          </a:lstStyle>
          <a:p>
            <a:pPr algn="l" rtl="0"/>
            <a:r>
              <a:rPr lang="nl-NL" noProof="0">
                <a:solidFill>
                  <a:srgbClr val="FFFFFF"/>
                </a:solidFill>
                <a:ea typeface="Cambria" panose="02040503050406030204" pitchFamily="18" charset="0"/>
                <a:cs typeface="Sabon Next LT" panose="020B0502040204020203" pitchFamily="2" charset="0"/>
              </a:rPr>
              <a:t>Klik om stijl te bewerken</a:t>
            </a:r>
          </a:p>
        </p:txBody>
      </p:sp>
      <p:sp>
        <p:nvSpPr>
          <p:cNvPr id="18" name="Tijdelijke aanduiding voor afbeelding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rtlCol="0"/>
          <a:lstStyle/>
          <a:p>
            <a:pPr rtl="0"/>
            <a:r>
              <a:rPr lang="nl-NL" noProof="0"/>
              <a:t>Klik op het pictogram als u een afbeelding wilt toevoegen</a:t>
            </a:r>
          </a:p>
        </p:txBody>
      </p:sp>
      <p:sp>
        <p:nvSpPr>
          <p:cNvPr id="20" name="Tijdelijke aanduiding voor afbeelding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rtlCol="0"/>
          <a:lstStyle/>
          <a:p>
            <a:pPr rtl="0"/>
            <a:r>
              <a:rPr lang="nl-NL" noProof="0"/>
              <a:t>Klik op het pictogram als u een afbeelding wilt toevoegen</a:t>
            </a:r>
          </a:p>
        </p:txBody>
      </p:sp>
      <p:sp>
        <p:nvSpPr>
          <p:cNvPr id="13" name="Tijdelijke aanduiding voor tekst 12">
            <a:extLst>
              <a:ext uri="{FF2B5EF4-FFF2-40B4-BE49-F238E27FC236}">
                <a16:creationId xmlns:a16="http://schemas.microsoft.com/office/drawing/2014/main" id="{6DD090CA-24E8-46A7-889A-A4FDD00A33E5}"/>
              </a:ext>
            </a:extLst>
          </p:cNvPr>
          <p:cNvSpPr>
            <a:spLocks noGrp="1"/>
          </p:cNvSpPr>
          <p:nvPr>
            <p:ph type="body" sz="quarter" idx="15" hasCustomPrompt="1"/>
          </p:nvPr>
        </p:nvSpPr>
        <p:spPr>
          <a:xfrm>
            <a:off x="838200" y="3600450"/>
            <a:ext cx="5322888" cy="2451100"/>
          </a:xfrm>
        </p:spPr>
        <p:txBody>
          <a:bodyPr rtlCol="0">
            <a:normAutofit/>
          </a:bodyPr>
          <a:lstStyle>
            <a:lvl1pPr marL="0" indent="0">
              <a:buNone/>
              <a:defRPr sz="2800">
                <a:solidFill>
                  <a:schemeClr val="bg1"/>
                </a:solidFill>
                <a:latin typeface="+mn-lt"/>
              </a:defRPr>
            </a:lvl1pPr>
          </a:lstStyle>
          <a:p>
            <a:pPr lvl="0" rtl="0"/>
            <a:r>
              <a:rPr lang="nl-NL" noProof="0"/>
              <a:t>Klik om de tekststijlen van het model te bewerken</a:t>
            </a:r>
          </a:p>
        </p:txBody>
      </p:sp>
    </p:spTree>
    <p:extLst>
      <p:ext uri="{BB962C8B-B14F-4D97-AF65-F5344CB8AC3E}">
        <p14:creationId xmlns:p14="http://schemas.microsoft.com/office/powerpoint/2010/main"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abel grafiektijdlij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B98991-AEF1-4F19-AAB8-436EAD58C282}"/>
              </a:ext>
            </a:extLst>
          </p:cNvPr>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inhoud 2">
            <a:extLst>
              <a:ext uri="{FF2B5EF4-FFF2-40B4-BE49-F238E27FC236}">
                <a16:creationId xmlns:a16="http://schemas.microsoft.com/office/drawing/2014/main" id="{0D25B44F-E7DA-40C6-8B44-71EAB6BDFC98}"/>
              </a:ext>
            </a:extLst>
          </p:cNvPr>
          <p:cNvSpPr>
            <a:spLocks noGrp="1"/>
          </p:cNvSpPr>
          <p:nvPr>
            <p:ph idx="1" hasCustomPrompt="1"/>
          </p:nvPr>
        </p:nvSpPr>
        <p:spPr/>
        <p:txBody>
          <a:bodyPr rtlCol="0"/>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a:extLst>
              <a:ext uri="{FF2B5EF4-FFF2-40B4-BE49-F238E27FC236}">
                <a16:creationId xmlns:a16="http://schemas.microsoft.com/office/drawing/2014/main" id="{A1F71817-A045-48C0-975B-CBEF88E9561E}"/>
              </a:ext>
            </a:extLst>
          </p:cNvPr>
          <p:cNvSpPr>
            <a:spLocks noGrp="1"/>
          </p:cNvSpPr>
          <p:nvPr>
            <p:ph type="dt" sz="half" idx="10"/>
          </p:nvPr>
        </p:nvSpPr>
        <p:spPr/>
        <p:txBody>
          <a:bodyPr rtlCol="0"/>
          <a:lstStyle/>
          <a:p>
            <a:pPr rtl="0"/>
            <a:r>
              <a:rPr lang="nl-NL" noProof="0"/>
              <a:t>1-3-20XX</a:t>
            </a:r>
          </a:p>
        </p:txBody>
      </p:sp>
      <p:sp>
        <p:nvSpPr>
          <p:cNvPr id="5" name="Tijdelijke aanduiding voor voettekst 4">
            <a:extLst>
              <a:ext uri="{FF2B5EF4-FFF2-40B4-BE49-F238E27FC236}">
                <a16:creationId xmlns:a16="http://schemas.microsoft.com/office/drawing/2014/main" id="{B61C39F0-32D4-407C-8BCA-97F2D9E500C9}"/>
              </a:ext>
            </a:extLst>
          </p:cNvPr>
          <p:cNvSpPr>
            <a:spLocks noGrp="1"/>
          </p:cNvSpPr>
          <p:nvPr>
            <p:ph type="ftr" sz="quarter" idx="11"/>
          </p:nvPr>
        </p:nvSpPr>
        <p:spPr/>
        <p:txBody>
          <a:bodyPr rtlCol="0"/>
          <a:lstStyle/>
          <a:p>
            <a:pPr rtl="0"/>
            <a:r>
              <a:rPr lang="nl-NL" noProof="0"/>
              <a:t>VOORBEELD VAN VOETTEKST</a:t>
            </a:r>
          </a:p>
        </p:txBody>
      </p:sp>
      <p:sp>
        <p:nvSpPr>
          <p:cNvPr id="6" name="Tijdelijke aanduiding voor dianumm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at">
    <p:spTree>
      <p:nvGrpSpPr>
        <p:cNvPr id="1" name=""/>
        <p:cNvGrpSpPr/>
        <p:nvPr/>
      </p:nvGrpSpPr>
      <p:grpSpPr>
        <a:xfrm>
          <a:off x="0" y="0"/>
          <a:ext cx="0" cy="0"/>
          <a:chOff x="0" y="0"/>
          <a:chExt cx="0" cy="0"/>
        </a:xfrm>
      </p:grpSpPr>
      <p:sp useBgFill="1">
        <p:nvSpPr>
          <p:cNvPr id="12" name="Rechthoek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useBgFill="1">
        <p:nvSpPr>
          <p:cNvPr id="13" name="Rechthoek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 name="Fram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0" name="Tijdelijke aanduiding voor afbeelding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rtlCol="0"/>
          <a:lstStyle/>
          <a:p>
            <a:pPr rtl="0"/>
            <a:r>
              <a:rPr lang="nl-NL" noProof="0"/>
              <a:t>Klik op het pictogram als u een afbeelding wilt toevoegen</a:t>
            </a:r>
          </a:p>
        </p:txBody>
      </p:sp>
      <p:sp>
        <p:nvSpPr>
          <p:cNvPr id="6" name="Titel 5">
            <a:extLst>
              <a:ext uri="{FF2B5EF4-FFF2-40B4-BE49-F238E27FC236}">
                <a16:creationId xmlns:a16="http://schemas.microsoft.com/office/drawing/2014/main" id="{FDC036CF-E92D-4E80-8E6B-1B06EDDFD7CF}"/>
              </a:ext>
            </a:extLst>
          </p:cNvPr>
          <p:cNvSpPr>
            <a:spLocks noGrp="1"/>
          </p:cNvSpPr>
          <p:nvPr>
            <p:ph type="title" hasCustomPrompt="1"/>
          </p:nvPr>
        </p:nvSpPr>
        <p:spPr>
          <a:xfrm>
            <a:off x="838200" y="1271016"/>
            <a:ext cx="4800600" cy="3749040"/>
          </a:xfrm>
        </p:spPr>
        <p:txBody>
          <a:bodyPr rtlCol="0" anchor="b" anchorCtr="0"/>
          <a:lstStyle>
            <a:lvl1pPr>
              <a:defRPr>
                <a:solidFill>
                  <a:schemeClr val="bg1"/>
                </a:solidFill>
                <a:effectLst>
                  <a:outerShdw blurRad="38100" dist="38100" dir="2700000" algn="tl">
                    <a:srgbClr val="000000">
                      <a:alpha val="43137"/>
                    </a:srgbClr>
                  </a:outerShdw>
                </a:effectLst>
              </a:defRPr>
            </a:lvl1pPr>
          </a:lstStyle>
          <a:p>
            <a:pPr rtl="0"/>
            <a:r>
              <a:rPr lang="nl-NL" noProof="0"/>
              <a:t>Klik om de titelstijl van het model te bewerken</a:t>
            </a:r>
          </a:p>
        </p:txBody>
      </p:sp>
      <p:sp>
        <p:nvSpPr>
          <p:cNvPr id="26" name="Tijdelijke aanduiding voor tekst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rtlCol="0">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rtl="0"/>
            <a:r>
              <a:rPr lang="nl-NL" noProof="0"/>
              <a:t>Klik om subtitel toe te voegen</a:t>
            </a:r>
          </a:p>
        </p:txBody>
      </p:sp>
      <p:sp>
        <p:nvSpPr>
          <p:cNvPr id="2" name="Tijdelijke aanduiding voor datum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nl-NL" noProof="0"/>
              <a:t>1-3-20XX</a:t>
            </a:r>
          </a:p>
        </p:txBody>
      </p:sp>
      <p:sp>
        <p:nvSpPr>
          <p:cNvPr id="3" name="Tijdelijke aanduiding voor voettekst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nl-NL" noProof="0"/>
              <a:t>VOORBEELD VAN VOETTEKST</a:t>
            </a:r>
          </a:p>
        </p:txBody>
      </p:sp>
      <p:sp>
        <p:nvSpPr>
          <p:cNvPr id="4" name="Tijdelijke aanduiding voor dianumm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2DD4C-BFBC-4087-B94C-4DD0690E838E}"/>
              </a:ext>
            </a:extLst>
          </p:cNvPr>
          <p:cNvSpPr>
            <a:spLocks noGrp="1"/>
          </p:cNvSpPr>
          <p:nvPr>
            <p:ph type="title" hasCustomPrompt="1"/>
          </p:nvPr>
        </p:nvSpPr>
        <p:spPr/>
        <p:txBody>
          <a:bodyPr rtlCol="0"/>
          <a:lstStyle/>
          <a:p>
            <a:pPr rtl="0"/>
            <a:r>
              <a:rPr lang="nl-NL" noProof="0"/>
              <a:t>Klik om de titelstijl van het model te bewerken</a:t>
            </a:r>
          </a:p>
        </p:txBody>
      </p:sp>
      <p:sp>
        <p:nvSpPr>
          <p:cNvPr id="15" name="Tijdelijke aanduiding voor afbeelding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rtlCol="0"/>
          <a:lstStyle/>
          <a:p>
            <a:pPr rtl="0"/>
            <a:r>
              <a:rPr lang="nl-NL" noProof="0"/>
              <a:t>Klik op het pictogram als u een afbeelding wilt toevoegen</a:t>
            </a:r>
          </a:p>
        </p:txBody>
      </p:sp>
      <p:sp>
        <p:nvSpPr>
          <p:cNvPr id="16" name="Tijdelijke aanduiding voor afbeelding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rtlCol="0"/>
          <a:lstStyle/>
          <a:p>
            <a:pPr rtl="0"/>
            <a:r>
              <a:rPr lang="nl-NL" noProof="0"/>
              <a:t>Klik op het pictogram als u een afbeelding wilt toevoegen</a:t>
            </a:r>
          </a:p>
        </p:txBody>
      </p:sp>
      <p:sp>
        <p:nvSpPr>
          <p:cNvPr id="17" name="Tijdelijke aanduiding voor afbeelding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rtlCol="0"/>
          <a:lstStyle/>
          <a:p>
            <a:pPr rtl="0"/>
            <a:r>
              <a:rPr lang="nl-NL" noProof="0"/>
              <a:t>Klik op het pictogram als u een afbeelding wilt toevoegen</a:t>
            </a:r>
          </a:p>
        </p:txBody>
      </p:sp>
      <p:sp>
        <p:nvSpPr>
          <p:cNvPr id="18" name="Tijdelijke aanduiding voor afbeelding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rtlCol="0"/>
          <a:lstStyle/>
          <a:p>
            <a:pPr rtl="0"/>
            <a:r>
              <a:rPr lang="nl-NL" noProof="0"/>
              <a:t>Klik op het pictogram als u een afbeelding wilt toevoegen</a:t>
            </a:r>
          </a:p>
        </p:txBody>
      </p:sp>
      <p:sp>
        <p:nvSpPr>
          <p:cNvPr id="20" name="Tijdelijke aanduiding voor tekst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Naam</a:t>
            </a:r>
          </a:p>
        </p:txBody>
      </p:sp>
      <p:sp>
        <p:nvSpPr>
          <p:cNvPr id="23" name="Tijdelijke aanduiding voor tekst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Titel</a:t>
            </a:r>
          </a:p>
        </p:txBody>
      </p:sp>
      <p:sp>
        <p:nvSpPr>
          <p:cNvPr id="24" name="Tijdelijke aanduiding voor tekst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Naam</a:t>
            </a:r>
          </a:p>
        </p:txBody>
      </p:sp>
      <p:sp>
        <p:nvSpPr>
          <p:cNvPr id="25" name="Tijdelijke aanduiding voor tekst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Titel</a:t>
            </a:r>
          </a:p>
        </p:txBody>
      </p:sp>
      <p:sp>
        <p:nvSpPr>
          <p:cNvPr id="26" name="Tijdelijke aanduiding voor tekst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Naam</a:t>
            </a:r>
          </a:p>
        </p:txBody>
      </p:sp>
      <p:sp>
        <p:nvSpPr>
          <p:cNvPr id="27" name="Tijdelijke aanduiding voor tekst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Titel</a:t>
            </a:r>
          </a:p>
        </p:txBody>
      </p:sp>
      <p:sp>
        <p:nvSpPr>
          <p:cNvPr id="28" name="Tijdelijke aanduiding voor tekst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Naam</a:t>
            </a:r>
          </a:p>
        </p:txBody>
      </p:sp>
      <p:sp>
        <p:nvSpPr>
          <p:cNvPr id="29" name="Tijdelijke aanduiding voor tekst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nl-NL" noProof="0"/>
              <a:t>Titel</a:t>
            </a:r>
          </a:p>
        </p:txBody>
      </p:sp>
      <p:sp>
        <p:nvSpPr>
          <p:cNvPr id="3" name="Tijdelijke aanduiding voor datum 2">
            <a:extLst>
              <a:ext uri="{FF2B5EF4-FFF2-40B4-BE49-F238E27FC236}">
                <a16:creationId xmlns:a16="http://schemas.microsoft.com/office/drawing/2014/main" id="{BEB9D434-8228-4C7F-B520-14121EBC903B}"/>
              </a:ext>
            </a:extLst>
          </p:cNvPr>
          <p:cNvSpPr>
            <a:spLocks noGrp="1"/>
          </p:cNvSpPr>
          <p:nvPr>
            <p:ph type="dt" sz="half" idx="10"/>
          </p:nvPr>
        </p:nvSpPr>
        <p:spPr/>
        <p:txBody>
          <a:bodyPr rtlCol="0"/>
          <a:lstStyle/>
          <a:p>
            <a:pPr rtl="0"/>
            <a:r>
              <a:rPr lang="nl-NL" noProof="0"/>
              <a:t>1-3-20XX</a:t>
            </a:r>
          </a:p>
        </p:txBody>
      </p:sp>
      <p:sp>
        <p:nvSpPr>
          <p:cNvPr id="4" name="Tijdelijke aanduiding voor voettekst 3">
            <a:extLst>
              <a:ext uri="{FF2B5EF4-FFF2-40B4-BE49-F238E27FC236}">
                <a16:creationId xmlns:a16="http://schemas.microsoft.com/office/drawing/2014/main" id="{997B89BD-A70A-48D2-A3D9-DB2C0DB123B4}"/>
              </a:ext>
            </a:extLst>
          </p:cNvPr>
          <p:cNvSpPr>
            <a:spLocks noGrp="1"/>
          </p:cNvSpPr>
          <p:nvPr>
            <p:ph type="ftr" sz="quarter" idx="11"/>
          </p:nvPr>
        </p:nvSpPr>
        <p:spPr/>
        <p:txBody>
          <a:bodyPr rtlCol="0"/>
          <a:lstStyle/>
          <a:p>
            <a:pPr rtl="0"/>
            <a:r>
              <a:rPr lang="nl-NL" noProof="0"/>
              <a:t>VOORBEELD VAN VOETTEKST</a:t>
            </a:r>
          </a:p>
        </p:txBody>
      </p:sp>
      <p:sp>
        <p:nvSpPr>
          <p:cNvPr id="5" name="Tijdelijke aanduiding voor dianumm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olom voor inhoud 2 (vergelijkingsdia)">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EEFF5CA-4662-4430-80C7-99CD7D66C9CF}"/>
              </a:ext>
            </a:extLst>
          </p:cNvPr>
          <p:cNvSpPr>
            <a:spLocks noGrp="1"/>
          </p:cNvSpPr>
          <p:nvPr>
            <p:ph sz="half" idx="2" hasCustomPrompt="1"/>
          </p:nvPr>
        </p:nvSpPr>
        <p:spPr>
          <a:xfrm>
            <a:off x="839788" y="2560320"/>
            <a:ext cx="5157787" cy="3446463"/>
          </a:xfrm>
          <a:solidFill>
            <a:schemeClr val="bg1"/>
          </a:solidFill>
        </p:spPr>
        <p:txBody>
          <a:bodyPr rtlCol="0">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inhoud 5">
            <a:extLst>
              <a:ext uri="{FF2B5EF4-FFF2-40B4-BE49-F238E27FC236}">
                <a16:creationId xmlns:a16="http://schemas.microsoft.com/office/drawing/2014/main" id="{4DF7633C-C24D-4947-979C-132B3AC405A8}"/>
              </a:ext>
            </a:extLst>
          </p:cNvPr>
          <p:cNvSpPr>
            <a:spLocks noGrp="1"/>
          </p:cNvSpPr>
          <p:nvPr>
            <p:ph sz="quarter" idx="4" hasCustomPrompt="1"/>
          </p:nvPr>
        </p:nvSpPr>
        <p:spPr>
          <a:xfrm>
            <a:off x="6172200" y="2560320"/>
            <a:ext cx="5183188" cy="3446463"/>
          </a:xfrm>
        </p:spPr>
        <p:txBody>
          <a:bodyPr rtlCol="0">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7" name="Tijdelijke aanduiding voor datum 6">
            <a:extLst>
              <a:ext uri="{FF2B5EF4-FFF2-40B4-BE49-F238E27FC236}">
                <a16:creationId xmlns:a16="http://schemas.microsoft.com/office/drawing/2014/main" id="{CE8A46E1-3934-4807-900F-CA7A4D8D66B3}"/>
              </a:ext>
            </a:extLst>
          </p:cNvPr>
          <p:cNvSpPr>
            <a:spLocks noGrp="1"/>
          </p:cNvSpPr>
          <p:nvPr>
            <p:ph type="dt" sz="half" idx="10"/>
          </p:nvPr>
        </p:nvSpPr>
        <p:spPr/>
        <p:txBody>
          <a:bodyPr rtlCol="0"/>
          <a:lstStyle/>
          <a:p>
            <a:pPr rtl="0"/>
            <a:r>
              <a:rPr lang="nl-NL" noProof="0"/>
              <a:t>1-3-20XX</a:t>
            </a:r>
          </a:p>
        </p:txBody>
      </p:sp>
      <p:sp>
        <p:nvSpPr>
          <p:cNvPr id="8" name="Tijdelijke aanduiding voor voettekst 7">
            <a:extLst>
              <a:ext uri="{FF2B5EF4-FFF2-40B4-BE49-F238E27FC236}">
                <a16:creationId xmlns:a16="http://schemas.microsoft.com/office/drawing/2014/main" id="{4BC9C6EA-1549-4601-8226-E5C43469CAFE}"/>
              </a:ext>
            </a:extLst>
          </p:cNvPr>
          <p:cNvSpPr>
            <a:spLocks noGrp="1"/>
          </p:cNvSpPr>
          <p:nvPr>
            <p:ph type="ftr" sz="quarter" idx="11"/>
          </p:nvPr>
        </p:nvSpPr>
        <p:spPr/>
        <p:txBody>
          <a:bodyPr rtlCol="0"/>
          <a:lstStyle/>
          <a:p>
            <a:pPr rtl="0"/>
            <a:r>
              <a:rPr lang="nl-NL" noProof="0"/>
              <a:t>VOORBEELD VAN VOETTEKST</a:t>
            </a:r>
          </a:p>
        </p:txBody>
      </p:sp>
      <p:sp>
        <p:nvSpPr>
          <p:cNvPr id="9" name="Tijdelijke aanduiding voor dianumm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
        <p:nvSpPr>
          <p:cNvPr id="10" name="Titel 9">
            <a:extLst>
              <a:ext uri="{FF2B5EF4-FFF2-40B4-BE49-F238E27FC236}">
                <a16:creationId xmlns:a16="http://schemas.microsoft.com/office/drawing/2014/main" id="{351C83D0-CBAB-4E41-89AB-89FF36D38A0A}"/>
              </a:ext>
            </a:extLst>
          </p:cNvPr>
          <p:cNvSpPr>
            <a:spLocks noGrp="1"/>
          </p:cNvSpPr>
          <p:nvPr>
            <p:ph type="title" hasCustomPrompt="1"/>
          </p:nvPr>
        </p:nvSpPr>
        <p:spPr/>
        <p:txBody>
          <a:bodyPr rtlCol="0"/>
          <a:lstStyle/>
          <a:p>
            <a:pPr rtl="0"/>
            <a:r>
              <a:rPr lang="nl-NL" noProof="0"/>
              <a:t>Klik om de titelstijl van het model te bewerken</a:t>
            </a:r>
          </a:p>
        </p:txBody>
      </p:sp>
      <p:sp>
        <p:nvSpPr>
          <p:cNvPr id="11" name="Tijdelijke aanduiding voor tekst 2">
            <a:extLst>
              <a:ext uri="{FF2B5EF4-FFF2-40B4-BE49-F238E27FC236}">
                <a16:creationId xmlns:a16="http://schemas.microsoft.com/office/drawing/2014/main" id="{9C302BB0-D231-4195-8083-264C01DF99B8}"/>
              </a:ext>
            </a:extLst>
          </p:cNvPr>
          <p:cNvSpPr>
            <a:spLocks noGrp="1"/>
          </p:cNvSpPr>
          <p:nvPr>
            <p:ph type="body" idx="1" hasCustomPrompt="1"/>
          </p:nvPr>
        </p:nvSpPr>
        <p:spPr>
          <a:xfrm>
            <a:off x="839787" y="2011680"/>
            <a:ext cx="5157787"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13" name="Tijdelijke aanduiding voor tekst 4">
            <a:extLst>
              <a:ext uri="{FF2B5EF4-FFF2-40B4-BE49-F238E27FC236}">
                <a16:creationId xmlns:a16="http://schemas.microsoft.com/office/drawing/2014/main" id="{5B2A70FA-99E0-466C-AC57-33C48353BBDB}"/>
              </a:ext>
            </a:extLst>
          </p:cNvPr>
          <p:cNvSpPr>
            <a:spLocks noGrp="1"/>
          </p:cNvSpPr>
          <p:nvPr>
            <p:ph type="body" sz="quarter" idx="13" hasCustomPrompt="1"/>
          </p:nvPr>
        </p:nvSpPr>
        <p:spPr>
          <a:xfrm>
            <a:off x="6169027" y="2011680"/>
            <a:ext cx="5183187"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Tree>
    <p:extLst>
      <p:ext uri="{BB962C8B-B14F-4D97-AF65-F5344CB8AC3E}">
        <p14:creationId xmlns:p14="http://schemas.microsoft.com/office/powerpoint/2010/main"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olom voor inhoud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DC85CC-8D2B-4219-A2A4-1625A02DFECD}"/>
              </a:ext>
            </a:extLst>
          </p:cNvPr>
          <p:cNvSpPr>
            <a:spLocks noGrp="1"/>
          </p:cNvSpPr>
          <p:nvPr>
            <p:ph type="title" hasCustomPrompt="1"/>
          </p:nvPr>
        </p:nvSpPr>
        <p:spPr>
          <a:xfrm>
            <a:off x="839788" y="685800"/>
            <a:ext cx="10515600" cy="1325880"/>
          </a:xfrm>
        </p:spPr>
        <p:txBody>
          <a:bodyPr rtlCol="0"/>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DD6143C8-1CF7-440E-99A3-0527314598C6}"/>
              </a:ext>
            </a:extLst>
          </p:cNvPr>
          <p:cNvSpPr>
            <a:spLocks noGrp="1"/>
          </p:cNvSpPr>
          <p:nvPr>
            <p:ph type="body" idx="1" hasCustomPrompt="1"/>
          </p:nvPr>
        </p:nvSpPr>
        <p:spPr>
          <a:xfrm>
            <a:off x="839788"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4" name="Tijdelijke aanduiding voor inhoud 3">
            <a:extLst>
              <a:ext uri="{FF2B5EF4-FFF2-40B4-BE49-F238E27FC236}">
                <a16:creationId xmlns:a16="http://schemas.microsoft.com/office/drawing/2014/main" id="{AEEFF5CA-4662-4430-80C7-99CD7D66C9CF}"/>
              </a:ext>
            </a:extLst>
          </p:cNvPr>
          <p:cNvSpPr>
            <a:spLocks noGrp="1"/>
          </p:cNvSpPr>
          <p:nvPr>
            <p:ph sz="half" idx="2" hasCustomPrompt="1"/>
          </p:nvPr>
        </p:nvSpPr>
        <p:spPr>
          <a:xfrm>
            <a:off x="839788"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5" name="Tijdelijke aanduiding voor tekst 4">
            <a:extLst>
              <a:ext uri="{FF2B5EF4-FFF2-40B4-BE49-F238E27FC236}">
                <a16:creationId xmlns:a16="http://schemas.microsoft.com/office/drawing/2014/main" id="{876CB5B7-DC23-41CE-872B-E25BD64F84A5}"/>
              </a:ext>
            </a:extLst>
          </p:cNvPr>
          <p:cNvSpPr>
            <a:spLocks noGrp="1"/>
          </p:cNvSpPr>
          <p:nvPr>
            <p:ph type="body" sz="quarter" idx="3" hasCustomPrompt="1"/>
          </p:nvPr>
        </p:nvSpPr>
        <p:spPr>
          <a:xfrm>
            <a:off x="4404360"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6" name="Tijdelijke aanduiding voor inhoud 5">
            <a:extLst>
              <a:ext uri="{FF2B5EF4-FFF2-40B4-BE49-F238E27FC236}">
                <a16:creationId xmlns:a16="http://schemas.microsoft.com/office/drawing/2014/main" id="{4DF7633C-C24D-4947-979C-132B3AC405A8}"/>
              </a:ext>
            </a:extLst>
          </p:cNvPr>
          <p:cNvSpPr>
            <a:spLocks noGrp="1"/>
          </p:cNvSpPr>
          <p:nvPr>
            <p:ph sz="quarter" idx="4" hasCustomPrompt="1"/>
          </p:nvPr>
        </p:nvSpPr>
        <p:spPr>
          <a:xfrm>
            <a:off x="4404360"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0" name="Tijdelijke aanduiding voor tekst 4">
            <a:extLst>
              <a:ext uri="{FF2B5EF4-FFF2-40B4-BE49-F238E27FC236}">
                <a16:creationId xmlns:a16="http://schemas.microsoft.com/office/drawing/2014/main" id="{422881CE-A366-4A3A-AE00-9B14BEFE4A95}"/>
              </a:ext>
            </a:extLst>
          </p:cNvPr>
          <p:cNvSpPr>
            <a:spLocks noGrp="1"/>
          </p:cNvSpPr>
          <p:nvPr>
            <p:ph type="body" sz="quarter" idx="13" hasCustomPrompt="1"/>
          </p:nvPr>
        </p:nvSpPr>
        <p:spPr>
          <a:xfrm>
            <a:off x="7968934"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11" name="Tijdelijke aanduiding voor inhoud 5">
            <a:extLst>
              <a:ext uri="{FF2B5EF4-FFF2-40B4-BE49-F238E27FC236}">
                <a16:creationId xmlns:a16="http://schemas.microsoft.com/office/drawing/2014/main" id="{3CF16E98-73C9-47B5-B88B-9120BEB9F09B}"/>
              </a:ext>
            </a:extLst>
          </p:cNvPr>
          <p:cNvSpPr>
            <a:spLocks noGrp="1"/>
          </p:cNvSpPr>
          <p:nvPr>
            <p:ph sz="quarter" idx="14" hasCustomPrompt="1"/>
          </p:nvPr>
        </p:nvSpPr>
        <p:spPr>
          <a:xfrm>
            <a:off x="7968934"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7" name="Tijdelijke aanduiding voor datum 6">
            <a:extLst>
              <a:ext uri="{FF2B5EF4-FFF2-40B4-BE49-F238E27FC236}">
                <a16:creationId xmlns:a16="http://schemas.microsoft.com/office/drawing/2014/main" id="{CE8A46E1-3934-4807-900F-CA7A4D8D66B3}"/>
              </a:ext>
            </a:extLst>
          </p:cNvPr>
          <p:cNvSpPr>
            <a:spLocks noGrp="1"/>
          </p:cNvSpPr>
          <p:nvPr>
            <p:ph type="dt" sz="half" idx="10"/>
          </p:nvPr>
        </p:nvSpPr>
        <p:spPr/>
        <p:txBody>
          <a:bodyPr rtlCol="0"/>
          <a:lstStyle/>
          <a:p>
            <a:pPr rtl="0"/>
            <a:r>
              <a:rPr lang="nl-NL" noProof="0"/>
              <a:t>1-3-20XX</a:t>
            </a:r>
          </a:p>
        </p:txBody>
      </p:sp>
      <p:sp>
        <p:nvSpPr>
          <p:cNvPr id="8" name="Tijdelijke aanduiding voor voettekst 7">
            <a:extLst>
              <a:ext uri="{FF2B5EF4-FFF2-40B4-BE49-F238E27FC236}">
                <a16:creationId xmlns:a16="http://schemas.microsoft.com/office/drawing/2014/main" id="{4BC9C6EA-1549-4601-8226-E5C43469CAFE}"/>
              </a:ext>
            </a:extLst>
          </p:cNvPr>
          <p:cNvSpPr>
            <a:spLocks noGrp="1"/>
          </p:cNvSpPr>
          <p:nvPr>
            <p:ph type="ftr" sz="quarter" idx="11"/>
          </p:nvPr>
        </p:nvSpPr>
        <p:spPr/>
        <p:txBody>
          <a:bodyPr rtlCol="0"/>
          <a:lstStyle/>
          <a:p>
            <a:pPr rtl="0"/>
            <a:r>
              <a:rPr lang="nl-NL" noProof="0"/>
              <a:t>VOORBEELD VAN VOETTEKST</a:t>
            </a:r>
          </a:p>
        </p:txBody>
      </p:sp>
      <p:sp>
        <p:nvSpPr>
          <p:cNvPr id="9" name="Tijdelijke aanduiding voor dianumm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Overzicht">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nl-NL" noProof="0"/>
              <a:t>1-3-20XX</a:t>
            </a:r>
          </a:p>
        </p:txBody>
      </p:sp>
      <p:sp>
        <p:nvSpPr>
          <p:cNvPr id="3" name="Tijdelijke aanduiding voor voettekst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nl-NL" noProof="0"/>
              <a:t>VOORBEELD VAN VOETTEKST</a:t>
            </a:r>
          </a:p>
        </p:txBody>
      </p:sp>
      <p:sp>
        <p:nvSpPr>
          <p:cNvPr id="4" name="Tijdelijke aanduiding voor dianumm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
        <p:nvSpPr>
          <p:cNvPr id="6" name="Titel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rtlCol="0" anchor="b">
            <a:normAutofit/>
          </a:bodyPr>
          <a:lstStyle/>
          <a:p>
            <a:pPr rtl="0"/>
            <a:r>
              <a:rPr lang="nl-NL" sz="4400" noProof="0">
                <a:gradFill flip="none" rotWithShape="1">
                  <a:gsLst>
                    <a:gs pos="0">
                      <a:schemeClr val="accent5">
                        <a:alpha val="70000"/>
                      </a:schemeClr>
                    </a:gs>
                    <a:gs pos="100000">
                      <a:schemeClr val="accent1">
                        <a:alpha val="70000"/>
                      </a:schemeClr>
                    </a:gs>
                  </a:gsLst>
                  <a:lin ang="0" scaled="1"/>
                  <a:tileRect/>
                </a:gradFill>
              </a:rPr>
              <a:t>Klik om stijl te bewerken</a:t>
            </a:r>
          </a:p>
        </p:txBody>
      </p:sp>
      <p:sp>
        <p:nvSpPr>
          <p:cNvPr id="7" name="Tijdelijke aanduiding voor inhoud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rtlCol="0">
            <a:normAutofit/>
          </a:bodyPr>
          <a:lstStyle>
            <a:lvl1pPr marL="0" indent="0">
              <a:buNone/>
              <a:defRPr sz="2200"/>
            </a:lvl1pPr>
          </a:lstStyle>
          <a:p>
            <a:pPr marL="228600" lvl="0" indent="-228600" rtl="0"/>
            <a:r>
              <a:rPr lang="nl-NL" sz="2000" noProof="0">
                <a:solidFill>
                  <a:schemeClr val="tx2">
                    <a:alpha val="60000"/>
                  </a:schemeClr>
                </a:solidFill>
              </a:rPr>
              <a:t>Klikken om de tekststijl van het model te bewerken</a:t>
            </a:r>
          </a:p>
        </p:txBody>
      </p:sp>
      <p:sp>
        <p:nvSpPr>
          <p:cNvPr id="10" name="Tijdelijke aanduiding voor datum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nl-NL" noProof="0">
                <a:solidFill>
                  <a:schemeClr val="tx2">
                    <a:alpha val="60000"/>
                  </a:schemeClr>
                </a:solidFill>
              </a:rPr>
              <a:t>1-3-20XX</a:t>
            </a:r>
          </a:p>
        </p:txBody>
      </p:sp>
      <p:sp>
        <p:nvSpPr>
          <p:cNvPr id="11" name="Tijdelijke aanduiding voor voettekst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nl-NL" noProof="0">
                <a:solidFill>
                  <a:schemeClr val="tx2">
                    <a:alpha val="60000"/>
                  </a:schemeClr>
                </a:solidFill>
              </a:rPr>
              <a:t>Voorbeeld van voettekst</a:t>
            </a:r>
          </a:p>
        </p:txBody>
      </p:sp>
      <p:sp>
        <p:nvSpPr>
          <p:cNvPr id="12" name="Tijdelijke aanduiding voor dianummer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28844951-7827-47D4-8276-7DDE1FA7D85A}" type="slidenum">
              <a:rPr lang="nl-NL" noProof="0" smtClean="0">
                <a:solidFill>
                  <a:schemeClr val="tx2">
                    <a:alpha val="60000"/>
                  </a:schemeClr>
                </a:solidFill>
              </a:rPr>
              <a:pPr rtl="0"/>
              <a:t>‹nr.›</a:t>
            </a:fld>
            <a:endParaRPr lang="nl-NL" noProof="0">
              <a:solidFill>
                <a:schemeClr val="tx2">
                  <a:alpha val="60000"/>
                </a:schemeClr>
              </a:solidFill>
            </a:endParaRPr>
          </a:p>
        </p:txBody>
      </p:sp>
      <p:sp>
        <p:nvSpPr>
          <p:cNvPr id="14" name="Tijdelijke aanduiding voor afbeelding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rtlCol="0"/>
          <a:lstStyle/>
          <a:p>
            <a:pPr rtl="0"/>
            <a:r>
              <a:rPr lang="nl-NL" noProof="0"/>
              <a:t>Klik op het pictogram als u een afbeelding wilt toevoegen</a:t>
            </a:r>
          </a:p>
        </p:txBody>
      </p:sp>
      <p:sp>
        <p:nvSpPr>
          <p:cNvPr id="15" name="Tijdelijke aanduiding voor afbeelding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rtlCol="0"/>
          <a:lstStyle/>
          <a:p>
            <a:pPr rtl="0"/>
            <a:r>
              <a:rPr lang="nl-NL" noProof="0"/>
              <a:t>Klik op het pictogram als u een afbeelding wilt toevoegen</a:t>
            </a:r>
          </a:p>
        </p:txBody>
      </p:sp>
    </p:spTree>
    <p:extLst>
      <p:ext uri="{BB962C8B-B14F-4D97-AF65-F5344CB8AC3E}">
        <p14:creationId xmlns:p14="http://schemas.microsoft.com/office/powerpoint/2010/main"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sluitin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rtlCol="0" anchor="t">
            <a:normAutofit/>
          </a:bodyPr>
          <a:lstStyle/>
          <a:p>
            <a:pPr rtl="0"/>
            <a:r>
              <a:rPr lang="nl-NL" sz="4400" noProof="0">
                <a:gradFill flip="none" rotWithShape="1">
                  <a:gsLst>
                    <a:gs pos="0">
                      <a:schemeClr val="accent5">
                        <a:alpha val="70000"/>
                      </a:schemeClr>
                    </a:gs>
                    <a:gs pos="100000">
                      <a:schemeClr val="accent1">
                        <a:alpha val="70000"/>
                      </a:schemeClr>
                    </a:gs>
                  </a:gsLst>
                  <a:lin ang="0" scaled="1"/>
                  <a:tileRect/>
                </a:gradFill>
              </a:rPr>
              <a:t>Klik om stijl te bewerken</a:t>
            </a:r>
          </a:p>
        </p:txBody>
      </p:sp>
      <p:sp>
        <p:nvSpPr>
          <p:cNvPr id="14" name="Tijdelijke aanduiding voor afbeelding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rtlCol="0"/>
          <a:lstStyle/>
          <a:p>
            <a:pPr rtl="0"/>
            <a:r>
              <a:rPr lang="nl-NL" noProof="0"/>
              <a:t>Klik op het pictogram als u een afbeelding wilt toevoegen</a:t>
            </a:r>
          </a:p>
        </p:txBody>
      </p:sp>
      <p:sp>
        <p:nvSpPr>
          <p:cNvPr id="9" name="Tijdelijke aanduiding voor inhoud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rtlCol="0" anchor="t">
            <a:normAutofit/>
          </a:bodyPr>
          <a:lstStyle>
            <a:lvl1pPr marL="0" indent="0">
              <a:buNone/>
              <a:defRPr sz="2800"/>
            </a:lvl1pPr>
          </a:lstStyle>
          <a:p>
            <a:pPr marL="228600" lvl="0" indent="-228600" rtl="0"/>
            <a:r>
              <a:rPr lang="nl-NL" sz="1800" noProof="0">
                <a:solidFill>
                  <a:schemeClr val="tx2">
                    <a:alpha val="60000"/>
                  </a:schemeClr>
                </a:solidFill>
              </a:rPr>
              <a:t>Klikken om de tekststijl van het model te bewerken</a:t>
            </a:r>
          </a:p>
        </p:txBody>
      </p:sp>
      <p:sp>
        <p:nvSpPr>
          <p:cNvPr id="2" name="Tijdelijke aanduiding voor datum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rtlCol="0"/>
          <a:lstStyle/>
          <a:p>
            <a:pPr rtl="0"/>
            <a:r>
              <a:rPr lang="nl-NL" noProof="0"/>
              <a:t>1-3-20XX</a:t>
            </a:r>
          </a:p>
        </p:txBody>
      </p:sp>
      <p:sp>
        <p:nvSpPr>
          <p:cNvPr id="3" name="Tijdelijke aanduiding voor voettekst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nl-NL" noProof="0"/>
              <a:t>VOORBEELD VAN VOETTEKST</a:t>
            </a:r>
          </a:p>
        </p:txBody>
      </p:sp>
      <p:sp>
        <p:nvSpPr>
          <p:cNvPr id="4" name="Tijdelijke aanduiding voor dianumm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nl-NL" noProof="0"/>
              <a:t>1-3-20XX</a:t>
            </a:r>
          </a:p>
        </p:txBody>
      </p:sp>
      <p:sp>
        <p:nvSpPr>
          <p:cNvPr id="3" name="Tijdelijke aanduiding voor voettekst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nl-NL" noProof="0"/>
              <a:t>VOORBEELD VAN VOETTEKST</a:t>
            </a:r>
          </a:p>
        </p:txBody>
      </p:sp>
      <p:sp>
        <p:nvSpPr>
          <p:cNvPr id="4" name="Tijdelijke aanduiding voor dianumm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53B052-A59B-4AE3-A89A-E7748630C15B}"/>
              </a:ext>
            </a:extLst>
          </p:cNvPr>
          <p:cNvSpPr>
            <a:spLocks noGrp="1"/>
          </p:cNvSpPr>
          <p:nvPr>
            <p:ph type="ctrTitle" hasCustomPrompt="1"/>
          </p:nvPr>
        </p:nvSpPr>
        <p:spPr>
          <a:xfrm>
            <a:off x="1524000" y="1122363"/>
            <a:ext cx="9144000" cy="2387600"/>
          </a:xfrm>
        </p:spPr>
        <p:txBody>
          <a:bodyPr rtlCol="0" anchor="b"/>
          <a:lstStyle>
            <a:lvl1pPr algn="ctr">
              <a:defRPr sz="5400"/>
            </a:lvl1pPr>
          </a:lstStyle>
          <a:p>
            <a:pPr rtl="0"/>
            <a:r>
              <a:rPr lang="nl-NL" noProof="0"/>
              <a:t>Klik om de titelstijl van het model te bewerken</a:t>
            </a:r>
          </a:p>
        </p:txBody>
      </p:sp>
      <p:sp>
        <p:nvSpPr>
          <p:cNvPr id="3" name="Subtitel 2">
            <a:extLst>
              <a:ext uri="{FF2B5EF4-FFF2-40B4-BE49-F238E27FC236}">
                <a16:creationId xmlns:a16="http://schemas.microsoft.com/office/drawing/2014/main" id="{FBDA9EC4-FEA9-41D2-BE8D-F709F01D3750}"/>
              </a:ext>
            </a:extLst>
          </p:cNvPr>
          <p:cNvSpPr>
            <a:spLocks noGrp="1"/>
          </p:cNvSpPr>
          <p:nvPr>
            <p:ph type="subTitle" idx="1" hasCustomPrompt="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nl-NL" noProof="0"/>
              <a:t>Klik om de subtitelstijl van het model te bewerken</a:t>
            </a:r>
          </a:p>
        </p:txBody>
      </p:sp>
      <p:sp>
        <p:nvSpPr>
          <p:cNvPr id="4" name="Tijdelijke aanduiding voor datum 3">
            <a:extLst>
              <a:ext uri="{FF2B5EF4-FFF2-40B4-BE49-F238E27FC236}">
                <a16:creationId xmlns:a16="http://schemas.microsoft.com/office/drawing/2014/main" id="{C6E155CF-52F5-4879-B7F3-D05812AC4A6D}"/>
              </a:ext>
            </a:extLst>
          </p:cNvPr>
          <p:cNvSpPr>
            <a:spLocks noGrp="1"/>
          </p:cNvSpPr>
          <p:nvPr>
            <p:ph type="dt" sz="half" idx="10"/>
          </p:nvPr>
        </p:nvSpPr>
        <p:spPr/>
        <p:txBody>
          <a:bodyPr rtlCol="0"/>
          <a:lstStyle/>
          <a:p>
            <a:pPr rtl="0"/>
            <a:r>
              <a:rPr lang="nl-NL" noProof="0"/>
              <a:t>1-3-20XX</a:t>
            </a:r>
          </a:p>
        </p:txBody>
      </p:sp>
      <p:sp>
        <p:nvSpPr>
          <p:cNvPr id="5" name="Tijdelijke aanduiding voor voettekst 4">
            <a:extLst>
              <a:ext uri="{FF2B5EF4-FFF2-40B4-BE49-F238E27FC236}">
                <a16:creationId xmlns:a16="http://schemas.microsoft.com/office/drawing/2014/main" id="{80D053AC-61ED-4C2F-90BF-D4A916545107}"/>
              </a:ext>
            </a:extLst>
          </p:cNvPr>
          <p:cNvSpPr>
            <a:spLocks noGrp="1"/>
          </p:cNvSpPr>
          <p:nvPr>
            <p:ph type="ftr" sz="quarter" idx="11"/>
          </p:nvPr>
        </p:nvSpPr>
        <p:spPr/>
        <p:txBody>
          <a:bodyPr rtlCol="0"/>
          <a:lstStyle/>
          <a:p>
            <a:pPr rtl="0"/>
            <a:r>
              <a:rPr lang="nl-NL" noProof="0"/>
              <a:t>VOORBEELD VAN VOETTEKST</a:t>
            </a:r>
          </a:p>
        </p:txBody>
      </p:sp>
      <p:sp>
        <p:nvSpPr>
          <p:cNvPr id="6" name="Tijdelijke aanduiding voor dianumm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CBBD03-9D57-48E9-8B43-688B72997276}"/>
              </a:ext>
            </a:extLst>
          </p:cNvPr>
          <p:cNvSpPr>
            <a:spLocks noGrp="1"/>
          </p:cNvSpPr>
          <p:nvPr>
            <p:ph type="title" hasCustomPrompt="1"/>
          </p:nvPr>
        </p:nvSpPr>
        <p:spPr>
          <a:xfrm>
            <a:off x="831850" y="1709738"/>
            <a:ext cx="10515600" cy="2852737"/>
          </a:xfrm>
        </p:spPr>
        <p:txBody>
          <a:bodyPr rtlCol="0" anchor="b"/>
          <a:lstStyle>
            <a:lvl1pPr>
              <a:defRPr sz="5400"/>
            </a:lvl1p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783F376C-8A2F-4BE5-9669-4A6DA21B771A}"/>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4" name="Tijdelijke aanduiding voor datum 3">
            <a:extLst>
              <a:ext uri="{FF2B5EF4-FFF2-40B4-BE49-F238E27FC236}">
                <a16:creationId xmlns:a16="http://schemas.microsoft.com/office/drawing/2014/main" id="{52654893-212E-4450-8F7A-27256B31F9FB}"/>
              </a:ext>
            </a:extLst>
          </p:cNvPr>
          <p:cNvSpPr>
            <a:spLocks noGrp="1"/>
          </p:cNvSpPr>
          <p:nvPr>
            <p:ph type="dt" sz="half" idx="10"/>
          </p:nvPr>
        </p:nvSpPr>
        <p:spPr/>
        <p:txBody>
          <a:bodyPr rtlCol="0"/>
          <a:lstStyle/>
          <a:p>
            <a:pPr rtl="0"/>
            <a:r>
              <a:rPr lang="nl-NL" noProof="0"/>
              <a:t>1-3-20XX</a:t>
            </a:r>
          </a:p>
        </p:txBody>
      </p:sp>
      <p:sp>
        <p:nvSpPr>
          <p:cNvPr id="5" name="Tijdelijke aanduiding voor voettekst 4">
            <a:extLst>
              <a:ext uri="{FF2B5EF4-FFF2-40B4-BE49-F238E27FC236}">
                <a16:creationId xmlns:a16="http://schemas.microsoft.com/office/drawing/2014/main" id="{600E881A-3958-44A9-9EDB-D86F4E4144C0}"/>
              </a:ext>
            </a:extLst>
          </p:cNvPr>
          <p:cNvSpPr>
            <a:spLocks noGrp="1"/>
          </p:cNvSpPr>
          <p:nvPr>
            <p:ph type="ftr" sz="quarter" idx="11"/>
          </p:nvPr>
        </p:nvSpPr>
        <p:spPr/>
        <p:txBody>
          <a:bodyPr rtlCol="0"/>
          <a:lstStyle/>
          <a:p>
            <a:pPr rtl="0"/>
            <a:r>
              <a:rPr lang="nl-NL" noProof="0"/>
              <a:t>VOORBEELD VAN VOETTEKST</a:t>
            </a:r>
          </a:p>
        </p:txBody>
      </p:sp>
      <p:sp>
        <p:nvSpPr>
          <p:cNvPr id="6" name="Tijdelijke aanduiding voor dianumm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ee,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DC8777-C460-4649-8822-CA943386D06D}"/>
              </a:ext>
            </a:extLst>
          </p:cNvPr>
          <p:cNvSpPr>
            <a:spLocks noGrp="1"/>
          </p:cNvSpPr>
          <p:nvPr>
            <p:ph type="title" hasCustomPrompt="1"/>
          </p:nvPr>
        </p:nvSpPr>
        <p:spPr/>
        <p:txBody>
          <a:bodyPr rtlCol="0"/>
          <a:lstStyle>
            <a:lvl1pPr>
              <a:defRPr sz="4800"/>
            </a:lvl1pPr>
          </a:lstStyle>
          <a:p>
            <a:pPr rtl="0"/>
            <a:r>
              <a:rPr lang="nl-NL" noProof="0"/>
              <a:t>Klik om de titelstijl van het model te bewerken</a:t>
            </a:r>
          </a:p>
        </p:txBody>
      </p:sp>
      <p:sp>
        <p:nvSpPr>
          <p:cNvPr id="3" name="Tijdelijke aanduiding voor inhoud 2">
            <a:extLst>
              <a:ext uri="{FF2B5EF4-FFF2-40B4-BE49-F238E27FC236}">
                <a16:creationId xmlns:a16="http://schemas.microsoft.com/office/drawing/2014/main" id="{AFDF69E6-1094-437B-AA7E-0E21B7136CCA}"/>
              </a:ext>
            </a:extLst>
          </p:cNvPr>
          <p:cNvSpPr>
            <a:spLocks noGrp="1"/>
          </p:cNvSpPr>
          <p:nvPr>
            <p:ph sz="half" idx="1" hasCustomPrompt="1"/>
          </p:nvPr>
        </p:nvSpPr>
        <p:spPr>
          <a:xfrm>
            <a:off x="838200" y="2057399"/>
            <a:ext cx="5181600" cy="4119563"/>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inhoud 3">
            <a:extLst>
              <a:ext uri="{FF2B5EF4-FFF2-40B4-BE49-F238E27FC236}">
                <a16:creationId xmlns:a16="http://schemas.microsoft.com/office/drawing/2014/main" id="{C20BC963-4591-4BE3-AE63-4999A13C5054}"/>
              </a:ext>
            </a:extLst>
          </p:cNvPr>
          <p:cNvSpPr>
            <a:spLocks noGrp="1"/>
          </p:cNvSpPr>
          <p:nvPr>
            <p:ph sz="half" idx="2" hasCustomPrompt="1"/>
          </p:nvPr>
        </p:nvSpPr>
        <p:spPr>
          <a:xfrm>
            <a:off x="6172200" y="2057399"/>
            <a:ext cx="5181600" cy="4119563"/>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5" name="Tijdelijke aanduiding voor datum 4">
            <a:extLst>
              <a:ext uri="{FF2B5EF4-FFF2-40B4-BE49-F238E27FC236}">
                <a16:creationId xmlns:a16="http://schemas.microsoft.com/office/drawing/2014/main" id="{C504D5BB-DB84-4266-9B4F-E65CCFE5B310}"/>
              </a:ext>
            </a:extLst>
          </p:cNvPr>
          <p:cNvSpPr>
            <a:spLocks noGrp="1"/>
          </p:cNvSpPr>
          <p:nvPr>
            <p:ph type="dt" sz="half" idx="10"/>
          </p:nvPr>
        </p:nvSpPr>
        <p:spPr/>
        <p:txBody>
          <a:bodyPr rtlCol="0"/>
          <a:lstStyle/>
          <a:p>
            <a:pPr rtl="0"/>
            <a:r>
              <a:rPr lang="nl-NL" noProof="0"/>
              <a:t>1-3-20XX</a:t>
            </a:r>
          </a:p>
        </p:txBody>
      </p:sp>
      <p:sp>
        <p:nvSpPr>
          <p:cNvPr id="6" name="Tijdelijke aanduiding voor voettekst 5">
            <a:extLst>
              <a:ext uri="{FF2B5EF4-FFF2-40B4-BE49-F238E27FC236}">
                <a16:creationId xmlns:a16="http://schemas.microsoft.com/office/drawing/2014/main" id="{891A99B5-D493-4AB1-AF24-6660540D56AD}"/>
              </a:ext>
            </a:extLst>
          </p:cNvPr>
          <p:cNvSpPr>
            <a:spLocks noGrp="1"/>
          </p:cNvSpPr>
          <p:nvPr>
            <p:ph type="ftr" sz="quarter" idx="11"/>
          </p:nvPr>
        </p:nvSpPr>
        <p:spPr/>
        <p:txBody>
          <a:bodyPr rtlCol="0"/>
          <a:lstStyle/>
          <a:p>
            <a:pPr rtl="0"/>
            <a:r>
              <a:rPr lang="nl-NL" noProof="0"/>
              <a:t>VOORBEELD VAN VOETTEKST</a:t>
            </a:r>
          </a:p>
        </p:txBody>
      </p:sp>
      <p:sp>
        <p:nvSpPr>
          <p:cNvPr id="7" name="Tijdelijke aanduiding voor dianumm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2DD4C-BFBC-4087-B94C-4DD0690E838E}"/>
              </a:ext>
            </a:extLst>
          </p:cNvPr>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datum 2">
            <a:extLst>
              <a:ext uri="{FF2B5EF4-FFF2-40B4-BE49-F238E27FC236}">
                <a16:creationId xmlns:a16="http://schemas.microsoft.com/office/drawing/2014/main" id="{BEB9D434-8228-4C7F-B520-14121EBC903B}"/>
              </a:ext>
            </a:extLst>
          </p:cNvPr>
          <p:cNvSpPr>
            <a:spLocks noGrp="1"/>
          </p:cNvSpPr>
          <p:nvPr>
            <p:ph type="dt" sz="half" idx="10"/>
          </p:nvPr>
        </p:nvSpPr>
        <p:spPr/>
        <p:txBody>
          <a:bodyPr rtlCol="0"/>
          <a:lstStyle/>
          <a:p>
            <a:pPr rtl="0"/>
            <a:r>
              <a:rPr lang="nl-NL" noProof="0"/>
              <a:t>1-3-20XX</a:t>
            </a:r>
          </a:p>
        </p:txBody>
      </p:sp>
      <p:sp>
        <p:nvSpPr>
          <p:cNvPr id="4" name="Tijdelijke aanduiding voor voettekst 3">
            <a:extLst>
              <a:ext uri="{FF2B5EF4-FFF2-40B4-BE49-F238E27FC236}">
                <a16:creationId xmlns:a16="http://schemas.microsoft.com/office/drawing/2014/main" id="{997B89BD-A70A-48D2-A3D9-DB2C0DB123B4}"/>
              </a:ext>
            </a:extLst>
          </p:cNvPr>
          <p:cNvSpPr>
            <a:spLocks noGrp="1"/>
          </p:cNvSpPr>
          <p:nvPr>
            <p:ph type="ftr" sz="quarter" idx="11"/>
          </p:nvPr>
        </p:nvSpPr>
        <p:spPr/>
        <p:txBody>
          <a:bodyPr rtlCol="0"/>
          <a:lstStyle/>
          <a:p>
            <a:pPr rtl="0"/>
            <a:r>
              <a:rPr lang="nl-NL" noProof="0"/>
              <a:t>VOORBEELD VAN VOETTEKST</a:t>
            </a:r>
          </a:p>
        </p:txBody>
      </p:sp>
      <p:sp>
        <p:nvSpPr>
          <p:cNvPr id="5" name="Tijdelijke aanduiding voor dianumm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010DAA-DDE3-4C9C-8171-385A3DAC81CF}"/>
              </a:ext>
            </a:extLst>
          </p:cNvPr>
          <p:cNvSpPr>
            <a:spLocks noGrp="1"/>
          </p:cNvSpPr>
          <p:nvPr>
            <p:ph type="title" hasCustomPrompt="1"/>
          </p:nvPr>
        </p:nvSpPr>
        <p:spPr>
          <a:xfrm>
            <a:off x="839788" y="685800"/>
            <a:ext cx="3932237" cy="1371600"/>
          </a:xfrm>
        </p:spPr>
        <p:txBody>
          <a:bodyPr rtlCol="0" anchor="b"/>
          <a:lstStyle>
            <a:lvl1pPr>
              <a:defRPr sz="3200"/>
            </a:lvl1pPr>
          </a:lstStyle>
          <a:p>
            <a:pPr rtl="0"/>
            <a:r>
              <a:rPr lang="nl-NL" noProof="0"/>
              <a:t>Klik om de titelstijl van het model te bewerken</a:t>
            </a:r>
          </a:p>
        </p:txBody>
      </p:sp>
      <p:sp>
        <p:nvSpPr>
          <p:cNvPr id="3" name="Tijdelijke aanduiding voor inhoud 2">
            <a:extLst>
              <a:ext uri="{FF2B5EF4-FFF2-40B4-BE49-F238E27FC236}">
                <a16:creationId xmlns:a16="http://schemas.microsoft.com/office/drawing/2014/main" id="{AAF73DB2-BD72-4F5E-9CA2-197343A0908A}"/>
              </a:ext>
            </a:extLst>
          </p:cNvPr>
          <p:cNvSpPr>
            <a:spLocks noGrp="1"/>
          </p:cNvSpPr>
          <p:nvPr>
            <p:ph idx="1" hasCustomPrompt="1"/>
          </p:nvPr>
        </p:nvSpPr>
        <p:spPr>
          <a:xfrm>
            <a:off x="5183188" y="685801"/>
            <a:ext cx="6172200" cy="517525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tekst 3">
            <a:extLst>
              <a:ext uri="{FF2B5EF4-FFF2-40B4-BE49-F238E27FC236}">
                <a16:creationId xmlns:a16="http://schemas.microsoft.com/office/drawing/2014/main" id="{71F01536-2B0A-42A2-827E-2EB2C324A5FE}"/>
              </a:ext>
            </a:extLst>
          </p:cNvPr>
          <p:cNvSpPr>
            <a:spLocks noGrp="1"/>
          </p:cNvSpPr>
          <p:nvPr>
            <p:ph type="body" sz="half" idx="2" hasCustomPrompt="1"/>
          </p:nvPr>
        </p:nvSpPr>
        <p:spPr>
          <a:xfrm>
            <a:off x="839788" y="2209800"/>
            <a:ext cx="3932237" cy="36591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NL" noProof="0"/>
              <a:t>Klik om de tekststijlen van het model te bewerken</a:t>
            </a:r>
          </a:p>
        </p:txBody>
      </p:sp>
      <p:sp>
        <p:nvSpPr>
          <p:cNvPr id="5" name="Tijdelijke aanduiding voor datum 4">
            <a:extLst>
              <a:ext uri="{FF2B5EF4-FFF2-40B4-BE49-F238E27FC236}">
                <a16:creationId xmlns:a16="http://schemas.microsoft.com/office/drawing/2014/main" id="{1722CD09-61EF-4733-831C-5B133DAE1F4C}"/>
              </a:ext>
            </a:extLst>
          </p:cNvPr>
          <p:cNvSpPr>
            <a:spLocks noGrp="1"/>
          </p:cNvSpPr>
          <p:nvPr>
            <p:ph type="dt" sz="half" idx="10"/>
          </p:nvPr>
        </p:nvSpPr>
        <p:spPr/>
        <p:txBody>
          <a:bodyPr rtlCol="0"/>
          <a:lstStyle/>
          <a:p>
            <a:pPr rtl="0"/>
            <a:r>
              <a:rPr lang="nl-NL" noProof="0"/>
              <a:t>1-3-20XX</a:t>
            </a:r>
          </a:p>
        </p:txBody>
      </p:sp>
      <p:sp>
        <p:nvSpPr>
          <p:cNvPr id="6" name="Tijdelijke aanduiding voor voettekst 5">
            <a:extLst>
              <a:ext uri="{FF2B5EF4-FFF2-40B4-BE49-F238E27FC236}">
                <a16:creationId xmlns:a16="http://schemas.microsoft.com/office/drawing/2014/main" id="{5B109FCF-96E4-4EBF-AAFB-5E9AD22A68AE}"/>
              </a:ext>
            </a:extLst>
          </p:cNvPr>
          <p:cNvSpPr>
            <a:spLocks noGrp="1"/>
          </p:cNvSpPr>
          <p:nvPr>
            <p:ph type="ftr" sz="quarter" idx="11"/>
          </p:nvPr>
        </p:nvSpPr>
        <p:spPr/>
        <p:txBody>
          <a:bodyPr rtlCol="0"/>
          <a:lstStyle/>
          <a:p>
            <a:pPr rtl="0"/>
            <a:r>
              <a:rPr lang="nl-NL" noProof="0"/>
              <a:t>VOORBEELD VAN VOETTEKST</a:t>
            </a:r>
          </a:p>
        </p:txBody>
      </p:sp>
      <p:sp>
        <p:nvSpPr>
          <p:cNvPr id="7" name="Tijdelijke aanduiding voor dianumm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CCFA6E-F719-4613-8815-591471E722E5}"/>
              </a:ext>
            </a:extLst>
          </p:cNvPr>
          <p:cNvSpPr>
            <a:spLocks noGrp="1"/>
          </p:cNvSpPr>
          <p:nvPr>
            <p:ph type="title" hasCustomPrompt="1"/>
          </p:nvPr>
        </p:nvSpPr>
        <p:spPr>
          <a:xfrm>
            <a:off x="839788" y="685800"/>
            <a:ext cx="3932237" cy="1371600"/>
          </a:xfrm>
        </p:spPr>
        <p:txBody>
          <a:bodyPr rtlCol="0" anchor="b"/>
          <a:lstStyle>
            <a:lvl1pPr>
              <a:defRPr sz="3200"/>
            </a:lvl1pPr>
          </a:lstStyle>
          <a:p>
            <a:pPr rtl="0"/>
            <a:r>
              <a:rPr lang="nl-NL" noProof="0"/>
              <a:t>Klik om de titelstijl van het model te bewerken</a:t>
            </a:r>
          </a:p>
        </p:txBody>
      </p:sp>
      <p:sp>
        <p:nvSpPr>
          <p:cNvPr id="3" name="Tijdelijke aanduiding voor afbeelding 2">
            <a:extLst>
              <a:ext uri="{FF2B5EF4-FFF2-40B4-BE49-F238E27FC236}">
                <a16:creationId xmlns:a16="http://schemas.microsoft.com/office/drawing/2014/main" id="{654384F3-CDE0-4329-B76D-45AAC94B04A8}"/>
              </a:ext>
            </a:extLst>
          </p:cNvPr>
          <p:cNvSpPr>
            <a:spLocks noGrp="1"/>
          </p:cNvSpPr>
          <p:nvPr>
            <p:ph type="pic" idx="1" hasCustomPrompt="1"/>
          </p:nvPr>
        </p:nvSpPr>
        <p:spPr>
          <a:xfrm>
            <a:off x="5183188" y="685801"/>
            <a:ext cx="6172200" cy="517525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nl-NL" noProof="0"/>
              <a:t>Klik op pictogram om afbeelding toe te voegen</a:t>
            </a:r>
          </a:p>
        </p:txBody>
      </p:sp>
      <p:sp>
        <p:nvSpPr>
          <p:cNvPr id="4" name="Tijdelijke aanduiding voor tekst 3">
            <a:extLst>
              <a:ext uri="{FF2B5EF4-FFF2-40B4-BE49-F238E27FC236}">
                <a16:creationId xmlns:a16="http://schemas.microsoft.com/office/drawing/2014/main" id="{79A9D7EB-40DA-460F-A48A-3E6D5E5612E7}"/>
              </a:ext>
            </a:extLst>
          </p:cNvPr>
          <p:cNvSpPr>
            <a:spLocks noGrp="1"/>
          </p:cNvSpPr>
          <p:nvPr>
            <p:ph type="body" sz="half" idx="2" hasCustomPrompt="1"/>
          </p:nvPr>
        </p:nvSpPr>
        <p:spPr>
          <a:xfrm>
            <a:off x="839788" y="2209800"/>
            <a:ext cx="3932237" cy="36591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NL" noProof="0"/>
              <a:t>Klik om de tekststijlen van het model te bewerken</a:t>
            </a:r>
          </a:p>
        </p:txBody>
      </p:sp>
      <p:sp>
        <p:nvSpPr>
          <p:cNvPr id="5" name="Tijdelijke aanduiding voor datum 4">
            <a:extLst>
              <a:ext uri="{FF2B5EF4-FFF2-40B4-BE49-F238E27FC236}">
                <a16:creationId xmlns:a16="http://schemas.microsoft.com/office/drawing/2014/main" id="{1E56944C-E229-457E-868E-C48FF47DA37A}"/>
              </a:ext>
            </a:extLst>
          </p:cNvPr>
          <p:cNvSpPr>
            <a:spLocks noGrp="1"/>
          </p:cNvSpPr>
          <p:nvPr>
            <p:ph type="dt" sz="half" idx="10"/>
          </p:nvPr>
        </p:nvSpPr>
        <p:spPr/>
        <p:txBody>
          <a:bodyPr rtlCol="0"/>
          <a:lstStyle/>
          <a:p>
            <a:pPr rtl="0"/>
            <a:r>
              <a:rPr lang="nl-NL" noProof="0"/>
              <a:t>1-3-20XX</a:t>
            </a:r>
          </a:p>
        </p:txBody>
      </p:sp>
      <p:sp>
        <p:nvSpPr>
          <p:cNvPr id="6" name="Tijdelijke aanduiding voor voettekst 5">
            <a:extLst>
              <a:ext uri="{FF2B5EF4-FFF2-40B4-BE49-F238E27FC236}">
                <a16:creationId xmlns:a16="http://schemas.microsoft.com/office/drawing/2014/main" id="{CC7115FE-359F-46EA-A3C8-0D18544E34AD}"/>
              </a:ext>
            </a:extLst>
          </p:cNvPr>
          <p:cNvSpPr>
            <a:spLocks noGrp="1"/>
          </p:cNvSpPr>
          <p:nvPr>
            <p:ph type="ftr" sz="quarter" idx="11"/>
          </p:nvPr>
        </p:nvSpPr>
        <p:spPr/>
        <p:txBody>
          <a:bodyPr rtlCol="0"/>
          <a:lstStyle/>
          <a:p>
            <a:pPr rtl="0"/>
            <a:r>
              <a:rPr lang="nl-NL" noProof="0"/>
              <a:t>VOORBEELD VAN VOETTEKST</a:t>
            </a:r>
          </a:p>
        </p:txBody>
      </p:sp>
      <p:sp>
        <p:nvSpPr>
          <p:cNvPr id="7" name="Tijdelijke aanduiding voor dianumm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rtlCol="0"/>
          <a:lstStyle/>
          <a:p>
            <a:pPr rtl="0"/>
            <a:fld id="{28844951-7827-47D4-8276-7DDE1FA7D85A}" type="slidenum">
              <a:rPr lang="nl-NL" noProof="0" smtClean="0"/>
              <a:t>‹nr.›</a:t>
            </a:fld>
            <a:endParaRPr lang="nl-NL" noProof="0"/>
          </a:p>
        </p:txBody>
      </p:sp>
    </p:spTree>
    <p:extLst>
      <p:ext uri="{BB962C8B-B14F-4D97-AF65-F5344CB8AC3E}">
        <p14:creationId xmlns:p14="http://schemas.microsoft.com/office/powerpoint/2010/main" val="3574085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8151DE-9299-D47B-344E-F064BDC235FD}"/>
              </a:ext>
            </a:extLst>
          </p:cNvPr>
          <p:cNvSpPr txBox="1">
            <a:spLocks noGrp="1"/>
          </p:cNvSpPr>
          <p:nvPr>
            <p:ph type="title"/>
          </p:nvPr>
        </p:nvSpPr>
        <p:spPr>
          <a:xfrm>
            <a:off x="609603" y="274640"/>
            <a:ext cx="10972800" cy="1143000"/>
          </a:xfrm>
        </p:spPr>
        <p:txBody>
          <a:bodyPr/>
          <a:lstStyle>
            <a:lvl1pPr>
              <a:defRPr/>
            </a:lvl1pPr>
          </a:lstStyle>
          <a:p>
            <a:pPr lvl="0"/>
            <a:r>
              <a:rPr lang="nl-NL"/>
              <a:t>Klik om de stijl te bewerken</a:t>
            </a:r>
          </a:p>
        </p:txBody>
      </p:sp>
      <p:sp>
        <p:nvSpPr>
          <p:cNvPr id="3" name="Tijdelijke aanduiding voor tekst 2">
            <a:extLst>
              <a:ext uri="{FF2B5EF4-FFF2-40B4-BE49-F238E27FC236}">
                <a16:creationId xmlns:a16="http://schemas.microsoft.com/office/drawing/2014/main" id="{CDDB09A5-344E-9BC1-B32A-BDF0FE44C3EE}"/>
              </a:ext>
            </a:extLst>
          </p:cNvPr>
          <p:cNvSpPr txBox="1">
            <a:spLocks noGrp="1"/>
          </p:cNvSpPr>
          <p:nvPr>
            <p:ph type="body" idx="1"/>
          </p:nvPr>
        </p:nvSpPr>
        <p:spPr>
          <a:xfrm>
            <a:off x="609603" y="1600200"/>
            <a:ext cx="5384801" cy="4525959"/>
          </a:xfrm>
        </p:spPr>
        <p:txBody>
          <a:bodyPr/>
          <a:lstStyle>
            <a:lvl1pPr>
              <a:defRPr/>
            </a:lvl1pPr>
            <a:lvl2pPr>
              <a:defRPr/>
            </a:lvl2pPr>
            <a:lvl3pPr>
              <a:defRPr/>
            </a:lvl3pPr>
            <a:lvl4pPr>
              <a:defRPr/>
            </a:lvl4pPr>
            <a:lvl5pP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0EC41C1-726C-E928-EE4A-99D75E073CD6}"/>
              </a:ext>
            </a:extLst>
          </p:cNvPr>
          <p:cNvSpPr txBox="1">
            <a:spLocks noGrp="1"/>
          </p:cNvSpPr>
          <p:nvPr>
            <p:ph idx="2"/>
          </p:nvPr>
        </p:nvSpPr>
        <p:spPr>
          <a:xfrm>
            <a:off x="6197602" y="1600200"/>
            <a:ext cx="5384801" cy="4525959"/>
          </a:xfrm>
        </p:spPr>
        <p:txBody>
          <a:bodyPr/>
          <a:lstStyle>
            <a:lvl1pPr>
              <a:defRPr/>
            </a:lvl1pPr>
            <a:lvl2pPr>
              <a:defRPr/>
            </a:lvl2pPr>
            <a:lvl3pPr>
              <a:defRPr/>
            </a:lvl3pPr>
            <a:lvl4pPr>
              <a:defRPr/>
            </a:lvl4pPr>
            <a:lvl5pP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a:extLst>
              <a:ext uri="{FF2B5EF4-FFF2-40B4-BE49-F238E27FC236}">
                <a16:creationId xmlns:a16="http://schemas.microsoft.com/office/drawing/2014/main" id="{C47F7015-3620-C663-C759-EADABF78AB9B}"/>
              </a:ext>
            </a:extLst>
          </p:cNvPr>
          <p:cNvSpPr txBox="1">
            <a:spLocks noGrp="1"/>
          </p:cNvSpPr>
          <p:nvPr>
            <p:ph type="dt" sz="half" idx="7"/>
          </p:nvPr>
        </p:nvSpPr>
        <p:spPr>
          <a:xfrm>
            <a:off x="609603" y="6356351"/>
            <a:ext cx="2844798" cy="365129"/>
          </a:xfrm>
        </p:spPr>
        <p:txBody>
          <a:bodyPr/>
          <a:lstStyle>
            <a:lvl1pPr>
              <a:defRPr>
                <a:latin typeface="Arial"/>
                <a:cs typeface="Arial"/>
              </a:defRPr>
            </a:lvl1pPr>
          </a:lstStyle>
          <a:p>
            <a:pPr lvl="0"/>
            <a:fld id="{733470CD-247B-491F-9E0D-8C3707FB71FF}" type="datetime1">
              <a:rPr lang="nl-NL"/>
              <a:pPr lvl="0"/>
              <a:t>19-2-2024</a:t>
            </a:fld>
            <a:endParaRPr lang="nl-NL"/>
          </a:p>
        </p:txBody>
      </p:sp>
      <p:sp>
        <p:nvSpPr>
          <p:cNvPr id="6" name="Tijdelijke aanduiding voor voettekst 4">
            <a:extLst>
              <a:ext uri="{FF2B5EF4-FFF2-40B4-BE49-F238E27FC236}">
                <a16:creationId xmlns:a16="http://schemas.microsoft.com/office/drawing/2014/main" id="{255F2D9D-07E0-28A3-E9DB-B0B4F6F9EF3E}"/>
              </a:ext>
            </a:extLst>
          </p:cNvPr>
          <p:cNvSpPr txBox="1">
            <a:spLocks noGrp="1"/>
          </p:cNvSpPr>
          <p:nvPr>
            <p:ph type="ftr" sz="quarter" idx="9"/>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nl-NL" sz="1800" b="0" i="0" u="none" strike="noStrike" kern="1200" cap="none" spc="0" baseline="0">
                <a:solidFill>
                  <a:srgbClr val="000000"/>
                </a:solidFill>
                <a:uFillTx/>
                <a:latin typeface="Calibri"/>
              </a:defRPr>
            </a:lvl1pPr>
          </a:lstStyle>
          <a:p>
            <a:pPr lvl="0"/>
            <a:endParaRPr lang="nl-NL"/>
          </a:p>
        </p:txBody>
      </p:sp>
      <p:sp>
        <p:nvSpPr>
          <p:cNvPr id="7" name="Tijdelijke aanduiding voor dianummer 5">
            <a:extLst>
              <a:ext uri="{FF2B5EF4-FFF2-40B4-BE49-F238E27FC236}">
                <a16:creationId xmlns:a16="http://schemas.microsoft.com/office/drawing/2014/main" id="{077B2708-96E8-CE63-D49C-5B7DE3C7183F}"/>
              </a:ext>
            </a:extLst>
          </p:cNvPr>
          <p:cNvSpPr txBox="1">
            <a:spLocks noGrp="1"/>
          </p:cNvSpPr>
          <p:nvPr>
            <p:ph type="sldNum" sz="quarter" idx="8"/>
          </p:nvPr>
        </p:nvSpPr>
        <p:spPr/>
        <p:txBody>
          <a:bodyPr/>
          <a:lstStyle>
            <a:lvl1pPr>
              <a:defRPr lang="-"/>
            </a:lvl1pPr>
          </a:lstStyle>
          <a:p>
            <a:pPr lvl="0"/>
            <a:fld id="{BCCC8ECB-D78F-4D56-BAA3-CAB81E6E9BBE}" type="slidenum">
              <a:t>‹nr.›</a:t>
            </a:fld>
            <a:endParaRPr lang="-"/>
          </a:p>
        </p:txBody>
      </p:sp>
    </p:spTree>
    <p:extLst>
      <p:ext uri="{BB962C8B-B14F-4D97-AF65-F5344CB8AC3E}">
        <p14:creationId xmlns:p14="http://schemas.microsoft.com/office/powerpoint/2010/main" val="2329004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6550893C-B914-9D1D-65D8-CD656ECD7243}"/>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 name="Tijdelijke aanduiding voor datum 3">
            <a:extLst>
              <a:ext uri="{FF2B5EF4-FFF2-40B4-BE49-F238E27FC236}">
                <a16:creationId xmlns:a16="http://schemas.microsoft.com/office/drawing/2014/main" id="{3CC28762-629B-E672-64D8-5D8D8526324D}"/>
              </a:ext>
            </a:extLst>
          </p:cNvPr>
          <p:cNvSpPr txBox="1">
            <a:spLocks noGrp="1"/>
          </p:cNvSpPr>
          <p:nvPr>
            <p:ph type="dt" sz="half" idx="7"/>
          </p:nvPr>
        </p:nvSpPr>
        <p:spPr/>
        <p:txBody>
          <a:bodyPr/>
          <a:lstStyle>
            <a:lvl1pPr>
              <a:defRPr/>
            </a:lvl1pPr>
          </a:lstStyle>
          <a:p>
            <a:pPr lvl="0"/>
            <a:fld id="{D978EC73-3FA9-4794-A872-E959B2D5971A}" type="datetime1">
              <a:rPr lang="nl-NL"/>
              <a:pPr lvl="0"/>
              <a:t>19-2-2024</a:t>
            </a:fld>
            <a:endParaRPr lang="nl-NL"/>
          </a:p>
        </p:txBody>
      </p:sp>
      <p:sp>
        <p:nvSpPr>
          <p:cNvPr id="4" name="Tijdelijke aanduiding voor dianummer 5">
            <a:extLst>
              <a:ext uri="{FF2B5EF4-FFF2-40B4-BE49-F238E27FC236}">
                <a16:creationId xmlns:a16="http://schemas.microsoft.com/office/drawing/2014/main" id="{9D7ABFA2-4FE7-1EC6-D435-4DEEC5F359BD}"/>
              </a:ext>
            </a:extLst>
          </p:cNvPr>
          <p:cNvSpPr txBox="1">
            <a:spLocks noGrp="1"/>
          </p:cNvSpPr>
          <p:nvPr>
            <p:ph type="sldNum" sz="quarter" idx="8"/>
          </p:nvPr>
        </p:nvSpPr>
        <p:spPr/>
        <p:txBody>
          <a:bodyPr/>
          <a:lstStyle>
            <a:lvl1pPr>
              <a:defRPr/>
            </a:lvl1pPr>
          </a:lstStyle>
          <a:p>
            <a:pPr lvl="0"/>
            <a:fld id="{A160E62F-2AF7-4E5B-9070-4354090A3056}" type="slidenum">
              <a:t>‹nr.›</a:t>
            </a:fld>
            <a:endParaRPr lang="nl-NL"/>
          </a:p>
        </p:txBody>
      </p:sp>
    </p:spTree>
    <p:extLst>
      <p:ext uri="{BB962C8B-B14F-4D97-AF65-F5344CB8AC3E}">
        <p14:creationId xmlns:p14="http://schemas.microsoft.com/office/powerpoint/2010/main" val="163609769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jdelijke aanduiding voor titel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pPr rtl="0"/>
            <a:r>
              <a:rPr lang="nl-NL" noProof="0"/>
              <a:t>1-3-20XX</a:t>
            </a:r>
          </a:p>
        </p:txBody>
      </p:sp>
      <p:sp>
        <p:nvSpPr>
          <p:cNvPr id="5" name="Tijdelijke aanduiding voor voettekst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pPr rtl="0"/>
            <a:r>
              <a:rPr lang="nl-NL" noProof="0">
                <a:solidFill>
                  <a:srgbClr val="FFFFFF"/>
                </a:solidFill>
              </a:rPr>
              <a:t>VOORBEELD VAN VOETTEKST</a:t>
            </a:r>
          </a:p>
        </p:txBody>
      </p:sp>
      <p:sp>
        <p:nvSpPr>
          <p:cNvPr id="6" name="Tijdelijke aanduiding voor dianumm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pPr rtl="0"/>
            <a:fld id="{28844951-7827-47D4-8276-7DDE1FA7D85A}" type="slidenum">
              <a:rPr lang="nl-NL" noProof="0" smtClean="0"/>
              <a:pPr rtl="0"/>
              <a:t>‹nr.›</a:t>
            </a:fld>
            <a:endParaRPr lang="nl-NL" noProof="0"/>
          </a:p>
        </p:txBody>
      </p:sp>
    </p:spTree>
    <p:extLst>
      <p:ext uri="{BB962C8B-B14F-4D97-AF65-F5344CB8AC3E}">
        <p14:creationId xmlns:p14="http://schemas.microsoft.com/office/powerpoint/2010/main"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 id="2147483706" r:id="rId19"/>
    <p:sldLayoutId id="2147483707" r:id="rId20"/>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0.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0.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64.png"/></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0.xml"/><Relationship Id="rId4" Type="http://schemas.openxmlformats.org/officeDocument/2006/relationships/image" Target="../media/image70.png"/></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79.png"/><Relationship Id="rId4" Type="http://schemas.openxmlformats.org/officeDocument/2006/relationships/image" Target="../media/image78.png"/></Relationships>
</file>

<file path=ppt/slides/_rels/slide7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8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20.xml"/><Relationship Id="rId4" Type="http://schemas.openxmlformats.org/officeDocument/2006/relationships/image" Target="../media/image8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1.png"/><Relationship Id="rId1" Type="http://schemas.openxmlformats.org/officeDocument/2006/relationships/slideLayout" Target="../slideLayouts/slideLayout5.xml"/><Relationship Id="rId5" Type="http://schemas.openxmlformats.org/officeDocument/2006/relationships/image" Target="../media/image93.png"/><Relationship Id="rId4" Type="http://schemas.openxmlformats.org/officeDocument/2006/relationships/image" Target="../media/image9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 Id="rId5" Type="http://schemas.openxmlformats.org/officeDocument/2006/relationships/image" Target="../media/image106.png"/><Relationship Id="rId4" Type="http://schemas.openxmlformats.org/officeDocument/2006/relationships/image" Target="../media/image105.png"/></Relationships>
</file>

<file path=ppt/slides/_rels/slide10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0.xml"/></Relationships>
</file>

<file path=ppt/slides/_rels/slide10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E9A7C78-91FD-4B88-953D-5A4363761BD1}"/>
              </a:ext>
            </a:extLst>
          </p:cNvPr>
          <p:cNvSpPr>
            <a:spLocks noGrp="1"/>
          </p:cNvSpPr>
          <p:nvPr>
            <p:ph type="ctrTitle"/>
          </p:nvPr>
        </p:nvSpPr>
        <p:spPr>
          <a:xfrm>
            <a:off x="1527050" y="1121700"/>
            <a:ext cx="9144000" cy="2387600"/>
          </a:xfrm>
        </p:spPr>
        <p:txBody>
          <a:bodyPr rtlCol="0" anchor="b" anchorCtr="0">
            <a:normAutofit/>
          </a:bodyPr>
          <a:lstStyle/>
          <a:p>
            <a:pPr rtl="0"/>
            <a:r>
              <a:rPr lang="nl-NL" sz="7200" dirty="0">
                <a:latin typeface="+mn-lt"/>
              </a:rPr>
              <a:t>Complexe wonden</a:t>
            </a:r>
          </a:p>
        </p:txBody>
      </p:sp>
      <p:sp>
        <p:nvSpPr>
          <p:cNvPr id="5" name="Subtitel 4">
            <a:extLst>
              <a:ext uri="{FF2B5EF4-FFF2-40B4-BE49-F238E27FC236}">
                <a16:creationId xmlns:a16="http://schemas.microsoft.com/office/drawing/2014/main" id="{AD04BED3-CF2E-4CAD-8CE8-ED3ED12AEBD6}"/>
              </a:ext>
            </a:extLst>
          </p:cNvPr>
          <p:cNvSpPr>
            <a:spLocks noGrp="1"/>
          </p:cNvSpPr>
          <p:nvPr>
            <p:ph type="body" sz="quarter" idx="15"/>
          </p:nvPr>
        </p:nvSpPr>
        <p:spPr>
          <a:xfrm>
            <a:off x="1527175" y="3600450"/>
            <a:ext cx="9144000" cy="2451100"/>
          </a:xfrm>
        </p:spPr>
        <p:txBody>
          <a:bodyPr rtlCol="0"/>
          <a:lstStyle/>
          <a:p>
            <a:pPr rtl="0"/>
            <a:r>
              <a:rPr lang="nl-NL" dirty="0"/>
              <a:t>Corien Dekkers</a:t>
            </a:r>
          </a:p>
          <a:p>
            <a:pPr rtl="0"/>
            <a:r>
              <a:rPr lang="nl-NL" dirty="0"/>
              <a:t>Verpleegkundig Specialist AGZ</a:t>
            </a:r>
          </a:p>
        </p:txBody>
      </p:sp>
    </p:spTree>
    <p:extLst>
      <p:ext uri="{BB962C8B-B14F-4D97-AF65-F5344CB8AC3E}">
        <p14:creationId xmlns:p14="http://schemas.microsoft.com/office/powerpoint/2010/main" val="70358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D1623-7E63-8B50-81D0-0D430E2F0EE9}"/>
              </a:ext>
            </a:extLst>
          </p:cNvPr>
          <p:cNvSpPr>
            <a:spLocks noGrp="1"/>
          </p:cNvSpPr>
          <p:nvPr>
            <p:ph type="title"/>
          </p:nvPr>
        </p:nvSpPr>
        <p:spPr/>
        <p:txBody>
          <a:bodyPr>
            <a:normAutofit/>
          </a:bodyPr>
          <a:lstStyle/>
          <a:p>
            <a:r>
              <a:rPr lang="nl-NL" sz="4000" b="0" dirty="0" err="1">
                <a:solidFill>
                  <a:schemeClr val="tx2">
                    <a:lumMod val="75000"/>
                    <a:lumOff val="25000"/>
                  </a:schemeClr>
                </a:solidFill>
                <a:latin typeface="+mn-lt"/>
              </a:rPr>
              <a:t>Disclosure</a:t>
            </a:r>
            <a:r>
              <a:rPr lang="nl-NL" sz="4000" b="0" dirty="0">
                <a:solidFill>
                  <a:schemeClr val="tx2">
                    <a:lumMod val="75000"/>
                    <a:lumOff val="25000"/>
                  </a:schemeClr>
                </a:solidFill>
                <a:latin typeface="+mn-lt"/>
              </a:rPr>
              <a:t> belangen spreker</a:t>
            </a:r>
          </a:p>
        </p:txBody>
      </p:sp>
      <p:sp>
        <p:nvSpPr>
          <p:cNvPr id="3" name="Tijdelijke aanduiding voor tekst 2">
            <a:extLst>
              <a:ext uri="{FF2B5EF4-FFF2-40B4-BE49-F238E27FC236}">
                <a16:creationId xmlns:a16="http://schemas.microsoft.com/office/drawing/2014/main" id="{4774979B-E33C-9A89-0A92-20EB7B4A1985}"/>
              </a:ext>
            </a:extLst>
          </p:cNvPr>
          <p:cNvSpPr>
            <a:spLocks noGrp="1"/>
          </p:cNvSpPr>
          <p:nvPr>
            <p:ph type="body" idx="1"/>
          </p:nvPr>
        </p:nvSpPr>
        <p:spPr>
          <a:xfrm>
            <a:off x="609604" y="5508171"/>
            <a:ext cx="870854" cy="617988"/>
          </a:xfrm>
        </p:spPr>
        <p:txBody>
          <a:bodyPr>
            <a:normAutofit/>
          </a:bodyPr>
          <a:lstStyle/>
          <a:p>
            <a:endParaRPr lang="nl-NL" dirty="0"/>
          </a:p>
        </p:txBody>
      </p:sp>
      <p:graphicFrame>
        <p:nvGraphicFramePr>
          <p:cNvPr id="7" name="Tijdelijke aanduiding voor inhoud 6">
            <a:extLst>
              <a:ext uri="{FF2B5EF4-FFF2-40B4-BE49-F238E27FC236}">
                <a16:creationId xmlns:a16="http://schemas.microsoft.com/office/drawing/2014/main" id="{C3B8BF88-EB57-4CC7-6C70-804272234BE1}"/>
              </a:ext>
            </a:extLst>
          </p:cNvPr>
          <p:cNvGraphicFramePr>
            <a:graphicFrameLocks noGrp="1"/>
          </p:cNvGraphicFramePr>
          <p:nvPr>
            <p:ph idx="2"/>
            <p:extLst>
              <p:ext uri="{D42A27DB-BD31-4B8C-83A1-F6EECF244321}">
                <p14:modId xmlns:p14="http://schemas.microsoft.com/office/powerpoint/2010/main" val="1538514008"/>
              </p:ext>
            </p:extLst>
          </p:nvPr>
        </p:nvGraphicFramePr>
        <p:xfrm>
          <a:off x="751114" y="1417640"/>
          <a:ext cx="10482941" cy="4759629"/>
        </p:xfrm>
        <a:graphic>
          <a:graphicData uri="http://schemas.openxmlformats.org/drawingml/2006/table">
            <a:tbl>
              <a:tblPr firstRow="1" bandRow="1">
                <a:tableStyleId>{5C22544A-7EE6-4342-B048-85BDC9FD1C3A}</a:tableStyleId>
              </a:tblPr>
              <a:tblGrid>
                <a:gridCol w="6008915">
                  <a:extLst>
                    <a:ext uri="{9D8B030D-6E8A-4147-A177-3AD203B41FA5}">
                      <a16:colId xmlns:a16="http://schemas.microsoft.com/office/drawing/2014/main" val="1711531321"/>
                    </a:ext>
                  </a:extLst>
                </a:gridCol>
                <a:gridCol w="4474026">
                  <a:extLst>
                    <a:ext uri="{9D8B030D-6E8A-4147-A177-3AD203B41FA5}">
                      <a16:colId xmlns:a16="http://schemas.microsoft.com/office/drawing/2014/main" val="1148260232"/>
                    </a:ext>
                  </a:extLst>
                </a:gridCol>
              </a:tblGrid>
              <a:tr h="773617">
                <a:tc>
                  <a:txBody>
                    <a:bodyPr/>
                    <a:lstStyle/>
                    <a:p>
                      <a:r>
                        <a:rPr lang="nl-NL" sz="2800" dirty="0">
                          <a:latin typeface="+mn-lt"/>
                        </a:rPr>
                        <a:t>Geen (potentiële) belangenverstrengeling</a:t>
                      </a:r>
                    </a:p>
                  </a:txBody>
                  <a:tcPr/>
                </a:tc>
                <a:tc>
                  <a:txBody>
                    <a:bodyPr/>
                    <a:lstStyle/>
                    <a:p>
                      <a:endParaRPr lang="nl-NL" dirty="0"/>
                    </a:p>
                  </a:txBody>
                  <a:tcPr/>
                </a:tc>
                <a:extLst>
                  <a:ext uri="{0D108BD9-81ED-4DB2-BD59-A6C34878D82A}">
                    <a16:rowId xmlns:a16="http://schemas.microsoft.com/office/drawing/2014/main" val="4135946271"/>
                  </a:ext>
                </a:extLst>
              </a:tr>
              <a:tr h="773617">
                <a:tc>
                  <a:txBody>
                    <a:bodyPr/>
                    <a:lstStyle/>
                    <a:p>
                      <a:r>
                        <a:rPr lang="nl-NL" sz="2800" dirty="0">
                          <a:latin typeface="+mn-lt"/>
                        </a:rPr>
                        <a:t>Voor bijeenkomst mogelijk relevante relaties</a:t>
                      </a:r>
                    </a:p>
                  </a:txBody>
                  <a:tcPr/>
                </a:tc>
                <a:tc>
                  <a:txBody>
                    <a:bodyPr/>
                    <a:lstStyle/>
                    <a:p>
                      <a:r>
                        <a:rPr lang="nl-NL" sz="2800" dirty="0">
                          <a:latin typeface="+mn-lt"/>
                        </a:rPr>
                        <a:t>Geen</a:t>
                      </a:r>
                    </a:p>
                  </a:txBody>
                  <a:tcPr/>
                </a:tc>
                <a:extLst>
                  <a:ext uri="{0D108BD9-81ED-4DB2-BD59-A6C34878D82A}">
                    <a16:rowId xmlns:a16="http://schemas.microsoft.com/office/drawing/2014/main" val="1793739533"/>
                  </a:ext>
                </a:extLst>
              </a:tr>
              <a:tr h="2869869">
                <a:tc>
                  <a:txBody>
                    <a:bodyPr/>
                    <a:lstStyle/>
                    <a:p>
                      <a:pPr marL="457200" indent="-457200">
                        <a:buFont typeface="Arial" panose="020B0604020202020204" pitchFamily="34" charset="0"/>
                        <a:buChar char="•"/>
                      </a:pPr>
                      <a:r>
                        <a:rPr lang="nl-NL" sz="2800" dirty="0">
                          <a:latin typeface="+mn-lt"/>
                        </a:rPr>
                        <a:t>Sponsoring of onderzoeksgeld</a:t>
                      </a:r>
                    </a:p>
                    <a:p>
                      <a:pPr marL="457200" indent="-457200">
                        <a:buFont typeface="Arial" panose="020B0604020202020204" pitchFamily="34" charset="0"/>
                        <a:buChar char="•"/>
                      </a:pPr>
                      <a:r>
                        <a:rPr lang="nl-NL" sz="2800" dirty="0">
                          <a:latin typeface="+mn-lt"/>
                        </a:rPr>
                        <a:t>Honorarium of andere (financiële) vergoeding</a:t>
                      </a:r>
                    </a:p>
                    <a:p>
                      <a:pPr marL="457200" indent="-457200">
                        <a:buFont typeface="Arial" panose="020B0604020202020204" pitchFamily="34" charset="0"/>
                        <a:buChar char="•"/>
                      </a:pPr>
                      <a:r>
                        <a:rPr lang="nl-NL" sz="2800" dirty="0">
                          <a:latin typeface="+mn-lt"/>
                        </a:rPr>
                        <a:t>Aandeelhouder</a:t>
                      </a:r>
                    </a:p>
                    <a:p>
                      <a:pPr marL="457200" indent="-457200">
                        <a:buFont typeface="Arial" panose="020B0604020202020204" pitchFamily="34" charset="0"/>
                        <a:buChar char="•"/>
                      </a:pPr>
                      <a:r>
                        <a:rPr lang="nl-NL" sz="2800" dirty="0">
                          <a:latin typeface="+mn-lt"/>
                        </a:rPr>
                        <a:t>Andere relatie, namelijk …</a:t>
                      </a:r>
                    </a:p>
                  </a:txBody>
                  <a:tcPr/>
                </a:tc>
                <a:tc>
                  <a:txBody>
                    <a:bodyPr/>
                    <a:lstStyle/>
                    <a:p>
                      <a:pPr marL="457200" indent="-457200">
                        <a:buFont typeface="Arial" panose="020B0604020202020204" pitchFamily="34" charset="0"/>
                        <a:buChar char="•"/>
                      </a:pPr>
                      <a:r>
                        <a:rPr lang="nl-NL" sz="2800" dirty="0">
                          <a:latin typeface="Larsseit"/>
                        </a:rPr>
                        <a:t>-</a:t>
                      </a:r>
                    </a:p>
                    <a:p>
                      <a:pPr marL="457200" indent="-457200">
                        <a:buFont typeface="Arial" panose="020B0604020202020204" pitchFamily="34" charset="0"/>
                        <a:buChar char="•"/>
                      </a:pPr>
                      <a:endParaRPr lang="nl-NL" sz="2800" dirty="0">
                        <a:latin typeface="Larsseit"/>
                      </a:endParaRPr>
                    </a:p>
                    <a:p>
                      <a:pPr marL="457200" indent="-457200">
                        <a:buFont typeface="Arial" panose="020B0604020202020204" pitchFamily="34" charset="0"/>
                        <a:buChar char="•"/>
                      </a:pPr>
                      <a:r>
                        <a:rPr lang="nl-NL" sz="2800" dirty="0">
                          <a:latin typeface="Larsseit"/>
                        </a:rPr>
                        <a:t>-</a:t>
                      </a:r>
                    </a:p>
                    <a:p>
                      <a:pPr marL="457200" indent="-457200">
                        <a:buFont typeface="Arial" panose="020B0604020202020204" pitchFamily="34" charset="0"/>
                        <a:buChar char="•"/>
                      </a:pPr>
                      <a:r>
                        <a:rPr lang="nl-NL" sz="2800" dirty="0">
                          <a:latin typeface="Larsseit"/>
                        </a:rPr>
                        <a:t>-</a:t>
                      </a:r>
                    </a:p>
                    <a:p>
                      <a:pPr marL="457200" indent="-457200">
                        <a:buFont typeface="Arial" panose="020B0604020202020204" pitchFamily="34" charset="0"/>
                        <a:buChar char="•"/>
                      </a:pPr>
                      <a:r>
                        <a:rPr lang="nl-NL" sz="2800" dirty="0">
                          <a:latin typeface="Larsseit"/>
                        </a:rPr>
                        <a:t>-</a:t>
                      </a:r>
                    </a:p>
                    <a:p>
                      <a:pPr marL="457200" indent="-457200">
                        <a:buFont typeface="Arial" panose="020B0604020202020204" pitchFamily="34" charset="0"/>
                        <a:buChar char="•"/>
                      </a:pPr>
                      <a:endParaRPr lang="nl-NL" sz="2800" dirty="0">
                        <a:latin typeface="Larsseit"/>
                      </a:endParaRPr>
                    </a:p>
                  </a:txBody>
                  <a:tcPr/>
                </a:tc>
                <a:extLst>
                  <a:ext uri="{0D108BD9-81ED-4DB2-BD59-A6C34878D82A}">
                    <a16:rowId xmlns:a16="http://schemas.microsoft.com/office/drawing/2014/main" val="608336593"/>
                  </a:ext>
                </a:extLst>
              </a:tr>
            </a:tbl>
          </a:graphicData>
        </a:graphic>
      </p:graphicFrame>
    </p:spTree>
    <p:extLst>
      <p:ext uri="{BB962C8B-B14F-4D97-AF65-F5344CB8AC3E}">
        <p14:creationId xmlns:p14="http://schemas.microsoft.com/office/powerpoint/2010/main" val="1436259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92FE4-EFF3-DA79-F3AF-95641A3F2B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7B044DC-F334-AC80-4F3E-DF818F93919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87A938E-0DB5-7DED-1904-6630120E8396}"/>
              </a:ext>
            </a:extLst>
          </p:cNvPr>
          <p:cNvSpPr>
            <a:spLocks noGrp="1"/>
          </p:cNvSpPr>
          <p:nvPr>
            <p:ph idx="1"/>
          </p:nvPr>
        </p:nvSpPr>
        <p:spPr/>
        <p:txBody>
          <a:bodyPr/>
          <a:lstStyle/>
          <a:p>
            <a:pPr marL="0" indent="0">
              <a:buNone/>
            </a:pPr>
            <a:endParaRPr lang="nl-NL" dirty="0"/>
          </a:p>
          <a:p>
            <a:pPr marL="0" indent="0" algn="ctr">
              <a:buNone/>
            </a:pPr>
            <a:r>
              <a:rPr lang="nl-NL" sz="6000" dirty="0"/>
              <a:t>Opbouw van de huid</a:t>
            </a:r>
          </a:p>
        </p:txBody>
      </p:sp>
    </p:spTree>
    <p:extLst>
      <p:ext uri="{BB962C8B-B14F-4D97-AF65-F5344CB8AC3E}">
        <p14:creationId xmlns:p14="http://schemas.microsoft.com/office/powerpoint/2010/main" val="1776673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AA375-E7FF-A6FA-943E-D7A8C01AC5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18E37A-176C-0AAA-0CF2-8B879CDD32F1}"/>
              </a:ext>
            </a:extLst>
          </p:cNvPr>
          <p:cNvSpPr>
            <a:spLocks noGrp="1"/>
          </p:cNvSpPr>
          <p:nvPr>
            <p:ph type="title"/>
          </p:nvPr>
        </p:nvSpPr>
        <p:spPr>
          <a:xfrm>
            <a:off x="895536" y="601211"/>
            <a:ext cx="10686866" cy="1143000"/>
          </a:xfrm>
        </p:spPr>
        <p:txBody>
          <a:bodyPr>
            <a:normAutofit/>
          </a:bodyPr>
          <a:lstStyle/>
          <a:p>
            <a:r>
              <a:rPr lang="nl-NL" sz="4000" b="0" dirty="0">
                <a:solidFill>
                  <a:schemeClr val="tx2">
                    <a:lumMod val="75000"/>
                    <a:lumOff val="25000"/>
                  </a:schemeClr>
                </a:solidFill>
                <a:latin typeface="+mn-lt"/>
              </a:rPr>
              <a:t>Epidermis (opperhuid)</a:t>
            </a:r>
          </a:p>
        </p:txBody>
      </p:sp>
      <p:sp>
        <p:nvSpPr>
          <p:cNvPr id="3" name="Tijdelijke aanduiding voor tekst 2">
            <a:extLst>
              <a:ext uri="{FF2B5EF4-FFF2-40B4-BE49-F238E27FC236}">
                <a16:creationId xmlns:a16="http://schemas.microsoft.com/office/drawing/2014/main" id="{1B8AC12C-EC64-7B98-412F-B587D6ADB058}"/>
              </a:ext>
            </a:extLst>
          </p:cNvPr>
          <p:cNvSpPr>
            <a:spLocks noGrp="1"/>
          </p:cNvSpPr>
          <p:nvPr>
            <p:ph type="body" idx="1"/>
          </p:nvPr>
        </p:nvSpPr>
        <p:spPr>
          <a:xfrm>
            <a:off x="609602" y="1861457"/>
            <a:ext cx="5384801" cy="4525959"/>
          </a:xfrm>
        </p:spPr>
        <p:txBody>
          <a:bodyPr>
            <a:normAutofit fontScale="85000" lnSpcReduction="10000"/>
          </a:bodyPr>
          <a:lstStyle/>
          <a:p>
            <a:r>
              <a:rPr lang="nl-NL" dirty="0"/>
              <a:t>Beschermlaag 0,1 mm, is aan de buitenkant zichtbaar</a:t>
            </a:r>
          </a:p>
          <a:p>
            <a:r>
              <a:rPr lang="nl-NL" dirty="0"/>
              <a:t>Bovenste laag is de hoornlaag, bestaat uit dode hoorncellen</a:t>
            </a:r>
          </a:p>
          <a:p>
            <a:r>
              <a:rPr lang="nl-NL" dirty="0"/>
              <a:t>Wordt continu vernieuwd, dit duurt ongeveer 30 dagen</a:t>
            </a:r>
          </a:p>
          <a:p>
            <a:r>
              <a:rPr lang="nl-NL" dirty="0"/>
              <a:t>Bevat zelf geen bloedvaten en wordt van onderaf gevoed</a:t>
            </a:r>
          </a:p>
          <a:p>
            <a:endParaRPr lang="nl-NL" dirty="0"/>
          </a:p>
        </p:txBody>
      </p:sp>
      <p:pic>
        <p:nvPicPr>
          <p:cNvPr id="5" name="Tijdelijke aanduiding voor inhoud 4">
            <a:extLst>
              <a:ext uri="{FF2B5EF4-FFF2-40B4-BE49-F238E27FC236}">
                <a16:creationId xmlns:a16="http://schemas.microsoft.com/office/drawing/2014/main" id="{DD403DAE-7D62-73BB-C227-6012EAD73745}"/>
              </a:ext>
            </a:extLst>
          </p:cNvPr>
          <p:cNvPicPr>
            <a:picLocks noGrp="1" noChangeAspect="1"/>
          </p:cNvPicPr>
          <p:nvPr>
            <p:ph idx="2"/>
          </p:nvPr>
        </p:nvPicPr>
        <p:blipFill>
          <a:blip r:embed="rId3"/>
          <a:stretch>
            <a:fillRect/>
          </a:stretch>
        </p:blipFill>
        <p:spPr>
          <a:xfrm>
            <a:off x="6306455" y="1744211"/>
            <a:ext cx="4990009" cy="3592739"/>
          </a:xfrm>
          <a:prstGeom prst="rect">
            <a:avLst/>
          </a:prstGeom>
        </p:spPr>
      </p:pic>
    </p:spTree>
    <p:extLst>
      <p:ext uri="{BB962C8B-B14F-4D97-AF65-F5344CB8AC3E}">
        <p14:creationId xmlns:p14="http://schemas.microsoft.com/office/powerpoint/2010/main" val="2537866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D1623-7E63-8B50-81D0-0D430E2F0EE9}"/>
              </a:ext>
            </a:extLst>
          </p:cNvPr>
          <p:cNvSpPr>
            <a:spLocks noGrp="1"/>
          </p:cNvSpPr>
          <p:nvPr>
            <p:ph type="title"/>
          </p:nvPr>
        </p:nvSpPr>
        <p:spPr>
          <a:xfrm>
            <a:off x="872316" y="772885"/>
            <a:ext cx="10871207" cy="1143000"/>
          </a:xfrm>
        </p:spPr>
        <p:txBody>
          <a:bodyPr>
            <a:normAutofit/>
          </a:bodyPr>
          <a:lstStyle/>
          <a:p>
            <a:r>
              <a:rPr lang="nl-NL" sz="4000" b="0" dirty="0">
                <a:solidFill>
                  <a:schemeClr val="tx2">
                    <a:lumMod val="75000"/>
                    <a:lumOff val="25000"/>
                  </a:schemeClr>
                </a:solidFill>
                <a:latin typeface="+mn-lt"/>
              </a:rPr>
              <a:t>Dermis (lederhuid)</a:t>
            </a:r>
          </a:p>
        </p:txBody>
      </p:sp>
      <p:sp>
        <p:nvSpPr>
          <p:cNvPr id="3" name="Tijdelijke aanduiding voor tekst 2">
            <a:extLst>
              <a:ext uri="{FF2B5EF4-FFF2-40B4-BE49-F238E27FC236}">
                <a16:creationId xmlns:a16="http://schemas.microsoft.com/office/drawing/2014/main" id="{4774979B-E33C-9A89-0A92-20EB7B4A1985}"/>
              </a:ext>
            </a:extLst>
          </p:cNvPr>
          <p:cNvSpPr>
            <a:spLocks noGrp="1"/>
          </p:cNvSpPr>
          <p:nvPr>
            <p:ph type="body" idx="1"/>
          </p:nvPr>
        </p:nvSpPr>
        <p:spPr>
          <a:xfrm>
            <a:off x="550077" y="1915885"/>
            <a:ext cx="5384801" cy="4525959"/>
          </a:xfrm>
        </p:spPr>
        <p:txBody>
          <a:bodyPr>
            <a:normAutofit fontScale="85000" lnSpcReduction="10000"/>
          </a:bodyPr>
          <a:lstStyle/>
          <a:p>
            <a:r>
              <a:rPr lang="nl-NL" dirty="0"/>
              <a:t>Ongeveer 1-3 mm dik</a:t>
            </a:r>
          </a:p>
          <a:p>
            <a:r>
              <a:rPr lang="nl-NL" dirty="0"/>
              <a:t>Bevat haarzakjes met haren, talgklieren, zweetklieren, zenuwuiteinden, bloedvaten en bindweefselcellen</a:t>
            </a:r>
          </a:p>
          <a:p>
            <a:r>
              <a:rPr lang="nl-NL" dirty="0"/>
              <a:t>Vernieuwt niet. Beschadiging wordt opgevuld met bindweefsel = litteken</a:t>
            </a:r>
          </a:p>
          <a:p>
            <a:endParaRPr lang="nl-NL" dirty="0"/>
          </a:p>
          <a:p>
            <a:endParaRPr lang="nl-NL" dirty="0"/>
          </a:p>
        </p:txBody>
      </p:sp>
      <p:pic>
        <p:nvPicPr>
          <p:cNvPr id="5" name="Tijdelijke aanduiding voor inhoud 4">
            <a:extLst>
              <a:ext uri="{FF2B5EF4-FFF2-40B4-BE49-F238E27FC236}">
                <a16:creationId xmlns:a16="http://schemas.microsoft.com/office/drawing/2014/main" id="{DDE314F5-6FA4-4680-7B9C-7D230B31CF16}"/>
              </a:ext>
            </a:extLst>
          </p:cNvPr>
          <p:cNvPicPr>
            <a:picLocks noGrp="1" noChangeAspect="1"/>
          </p:cNvPicPr>
          <p:nvPr>
            <p:ph idx="2"/>
          </p:nvPr>
        </p:nvPicPr>
        <p:blipFill>
          <a:blip r:embed="rId3"/>
          <a:stretch>
            <a:fillRect/>
          </a:stretch>
        </p:blipFill>
        <p:spPr>
          <a:xfrm>
            <a:off x="6197598" y="1417640"/>
            <a:ext cx="5122085" cy="3592739"/>
          </a:xfrm>
          <a:prstGeom prst="rect">
            <a:avLst/>
          </a:prstGeom>
        </p:spPr>
      </p:pic>
    </p:spTree>
    <p:extLst>
      <p:ext uri="{BB962C8B-B14F-4D97-AF65-F5344CB8AC3E}">
        <p14:creationId xmlns:p14="http://schemas.microsoft.com/office/powerpoint/2010/main" val="3147369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D1623-7E63-8B50-81D0-0D430E2F0EE9}"/>
              </a:ext>
            </a:extLst>
          </p:cNvPr>
          <p:cNvSpPr>
            <a:spLocks noGrp="1"/>
          </p:cNvSpPr>
          <p:nvPr>
            <p:ph type="title"/>
          </p:nvPr>
        </p:nvSpPr>
        <p:spPr>
          <a:xfrm>
            <a:off x="870856" y="753612"/>
            <a:ext cx="10711545" cy="1143000"/>
          </a:xfrm>
        </p:spPr>
        <p:txBody>
          <a:bodyPr>
            <a:normAutofit/>
          </a:bodyPr>
          <a:lstStyle/>
          <a:p>
            <a:r>
              <a:rPr lang="nl-NL" sz="4000" b="0" dirty="0">
                <a:solidFill>
                  <a:schemeClr val="tx2">
                    <a:lumMod val="75000"/>
                    <a:lumOff val="25000"/>
                  </a:schemeClr>
                </a:solidFill>
                <a:latin typeface="+mn-lt"/>
              </a:rPr>
              <a:t>Subcutis (onderhuids bindweefsel)</a:t>
            </a:r>
          </a:p>
        </p:txBody>
      </p:sp>
      <p:sp>
        <p:nvSpPr>
          <p:cNvPr id="3" name="Tijdelijke aanduiding voor tekst 2">
            <a:extLst>
              <a:ext uri="{FF2B5EF4-FFF2-40B4-BE49-F238E27FC236}">
                <a16:creationId xmlns:a16="http://schemas.microsoft.com/office/drawing/2014/main" id="{4774979B-E33C-9A89-0A92-20EB7B4A1985}"/>
              </a:ext>
            </a:extLst>
          </p:cNvPr>
          <p:cNvSpPr>
            <a:spLocks noGrp="1"/>
          </p:cNvSpPr>
          <p:nvPr>
            <p:ph type="body" idx="1"/>
          </p:nvPr>
        </p:nvSpPr>
        <p:spPr>
          <a:xfrm>
            <a:off x="511631" y="1896612"/>
            <a:ext cx="5384801" cy="4525959"/>
          </a:xfrm>
        </p:spPr>
        <p:txBody>
          <a:bodyPr>
            <a:normAutofit/>
          </a:bodyPr>
          <a:lstStyle/>
          <a:p>
            <a:r>
              <a:rPr lang="nl-NL" dirty="0"/>
              <a:t>Bestaat voornamelijk uit vet en bloedvaten</a:t>
            </a:r>
          </a:p>
          <a:p>
            <a:r>
              <a:rPr lang="nl-NL" dirty="0"/>
              <a:t>Scheidt de huid van spieren en pezen</a:t>
            </a:r>
          </a:p>
          <a:p>
            <a:r>
              <a:rPr lang="nl-NL" dirty="0"/>
              <a:t>Warmte isolerende laag</a:t>
            </a:r>
          </a:p>
          <a:p>
            <a:r>
              <a:rPr lang="nl-NL" dirty="0"/>
              <a:t>Stootkussen voor onderliggende organen</a:t>
            </a:r>
          </a:p>
          <a:p>
            <a:endParaRPr lang="nl-NL" dirty="0"/>
          </a:p>
          <a:p>
            <a:endParaRPr lang="nl-NL" dirty="0"/>
          </a:p>
          <a:p>
            <a:endParaRPr lang="nl-NL" dirty="0"/>
          </a:p>
        </p:txBody>
      </p:sp>
      <p:pic>
        <p:nvPicPr>
          <p:cNvPr id="5" name="Tijdelijke aanduiding voor inhoud 4">
            <a:extLst>
              <a:ext uri="{FF2B5EF4-FFF2-40B4-BE49-F238E27FC236}">
                <a16:creationId xmlns:a16="http://schemas.microsoft.com/office/drawing/2014/main" id="{DDE314F5-6FA4-4680-7B9C-7D230B31CF16}"/>
              </a:ext>
            </a:extLst>
          </p:cNvPr>
          <p:cNvPicPr>
            <a:picLocks noGrp="1" noChangeAspect="1"/>
          </p:cNvPicPr>
          <p:nvPr>
            <p:ph idx="2"/>
          </p:nvPr>
        </p:nvPicPr>
        <p:blipFill>
          <a:blip r:embed="rId2"/>
          <a:stretch>
            <a:fillRect/>
          </a:stretch>
        </p:blipFill>
        <p:spPr>
          <a:xfrm>
            <a:off x="6197598" y="1417640"/>
            <a:ext cx="5384800" cy="3592739"/>
          </a:xfrm>
          <a:prstGeom prst="rect">
            <a:avLst/>
          </a:prstGeom>
        </p:spPr>
      </p:pic>
    </p:spTree>
    <p:extLst>
      <p:ext uri="{BB962C8B-B14F-4D97-AF65-F5344CB8AC3E}">
        <p14:creationId xmlns:p14="http://schemas.microsoft.com/office/powerpoint/2010/main" val="3845289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A8C1B-E0C4-E3E7-FCF5-4E095BE6E52C}"/>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chemeClr val="tx2">
                    <a:lumMod val="75000"/>
                    <a:lumOff val="25000"/>
                  </a:schemeClr>
                </a:solidFill>
                <a:latin typeface="+mn-lt"/>
              </a:rPr>
              <a:t>Fasen van de wondgenezing</a:t>
            </a:r>
          </a:p>
        </p:txBody>
      </p:sp>
      <p:sp>
        <p:nvSpPr>
          <p:cNvPr id="3" name="Tijdelijke aanduiding voor inhoud 2">
            <a:extLst>
              <a:ext uri="{FF2B5EF4-FFF2-40B4-BE49-F238E27FC236}">
                <a16:creationId xmlns:a16="http://schemas.microsoft.com/office/drawing/2014/main" id="{22BA371C-2542-9B4B-9BA1-6927B560759E}"/>
              </a:ext>
            </a:extLst>
          </p:cNvPr>
          <p:cNvSpPr txBox="1">
            <a:spLocks noGrp="1"/>
          </p:cNvSpPr>
          <p:nvPr>
            <p:ph idx="1"/>
          </p:nvPr>
        </p:nvSpPr>
        <p:spPr>
          <a:xfrm>
            <a:off x="582384" y="1563644"/>
            <a:ext cx="11027232" cy="4351336"/>
          </a:xfrm>
        </p:spPr>
        <p:txBody>
          <a:bodyPr>
            <a:normAutofit fontScale="70000" lnSpcReduction="20000"/>
          </a:bodyPr>
          <a:lstStyle/>
          <a:p>
            <a:pPr lvl="0">
              <a:lnSpc>
                <a:spcPct val="130000"/>
              </a:lnSpc>
            </a:pPr>
            <a:r>
              <a:rPr lang="nl-NL" sz="3100" b="1" dirty="0"/>
              <a:t>Hemostase</a:t>
            </a:r>
            <a:r>
              <a:rPr lang="nl-NL" sz="3100" dirty="0"/>
              <a:t>: bloedstolling</a:t>
            </a:r>
          </a:p>
          <a:p>
            <a:pPr lvl="0">
              <a:lnSpc>
                <a:spcPct val="130000"/>
              </a:lnSpc>
            </a:pPr>
            <a:r>
              <a:rPr lang="nl-NL" sz="3100" b="1" dirty="0"/>
              <a:t>Ontsteking</a:t>
            </a:r>
            <a:r>
              <a:rPr lang="nl-NL" sz="3100" dirty="0"/>
              <a:t>: het lichaam stuurt witte bloedcellen naar het beschadigde gebied om infecties te bestrijden en beschadigd weefsel te verwijderen. Er kan sprake zijn van zwelling, roodheid en pijn.</a:t>
            </a:r>
          </a:p>
          <a:p>
            <a:pPr lvl="0">
              <a:lnSpc>
                <a:spcPct val="130000"/>
              </a:lnSpc>
            </a:pPr>
            <a:r>
              <a:rPr lang="nl-NL" sz="3100" b="1" dirty="0"/>
              <a:t>Proliferatie</a:t>
            </a:r>
            <a:r>
              <a:rPr lang="nl-NL" sz="3100" dirty="0"/>
              <a:t>: er worden nieuwe bloedvaten gevormd om de wond te voeden en nieuw weefsel om het gat op te vullen = granulatieweefsel. Er vormt zich een dunne laag van nieuwe huidcellen.</a:t>
            </a:r>
          </a:p>
          <a:p>
            <a:pPr lvl="0">
              <a:lnSpc>
                <a:spcPct val="130000"/>
              </a:lnSpc>
            </a:pPr>
            <a:r>
              <a:rPr lang="nl-NL" sz="3100" b="1" dirty="0" err="1"/>
              <a:t>Remodellering</a:t>
            </a:r>
            <a:r>
              <a:rPr lang="nl-NL" sz="3100" dirty="0"/>
              <a:t>: het nieuwe weefsel wordt versterkt en aangepast om de originele structuur en functie van het beschadigde gebied te herstellen. Het littekenweefsel wordt omgevormd en steviger gemaakt.</a:t>
            </a:r>
          </a:p>
          <a:p>
            <a:pPr lvl="0">
              <a:lnSpc>
                <a:spcPct val="130000"/>
              </a:lnSpc>
            </a:pPr>
            <a:endParaRPr lang="nl-NL"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401BD5-7E0B-B71C-06FC-A696AA89E8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chemeClr val="tx2">
                    <a:lumMod val="75000"/>
                    <a:lumOff val="25000"/>
                  </a:schemeClr>
                </a:solidFill>
                <a:latin typeface="+mn-lt"/>
              </a:rPr>
              <a:t>Verstoorde wondgenezing</a:t>
            </a:r>
          </a:p>
        </p:txBody>
      </p:sp>
      <p:sp>
        <p:nvSpPr>
          <p:cNvPr id="3" name="Tijdelijke aanduiding voor inhoud 2">
            <a:extLst>
              <a:ext uri="{FF2B5EF4-FFF2-40B4-BE49-F238E27FC236}">
                <a16:creationId xmlns:a16="http://schemas.microsoft.com/office/drawing/2014/main" id="{B1AA5DB0-31B1-15C5-4280-81BF9CDBEAD5}"/>
              </a:ext>
            </a:extLst>
          </p:cNvPr>
          <p:cNvSpPr txBox="1">
            <a:spLocks noGrp="1"/>
          </p:cNvSpPr>
          <p:nvPr>
            <p:ph idx="1"/>
          </p:nvPr>
        </p:nvSpPr>
        <p:spPr>
          <a:xfrm>
            <a:off x="576942" y="1346655"/>
            <a:ext cx="10515600" cy="4351336"/>
          </a:xfrm>
        </p:spPr>
        <p:txBody>
          <a:bodyPr>
            <a:noAutofit/>
          </a:bodyPr>
          <a:lstStyle/>
          <a:p>
            <a:pPr lvl="0">
              <a:lnSpc>
                <a:spcPct val="130000"/>
              </a:lnSpc>
            </a:pPr>
            <a:r>
              <a:rPr lang="nl-NL" dirty="0"/>
              <a:t>Infectie</a:t>
            </a:r>
          </a:p>
          <a:p>
            <a:pPr lvl="0">
              <a:lnSpc>
                <a:spcPct val="130000"/>
              </a:lnSpc>
            </a:pPr>
            <a:r>
              <a:rPr lang="nl-NL" dirty="0"/>
              <a:t>Slechte bloedcirculatie</a:t>
            </a:r>
          </a:p>
          <a:p>
            <a:pPr lvl="0">
              <a:lnSpc>
                <a:spcPct val="130000"/>
              </a:lnSpc>
            </a:pPr>
            <a:r>
              <a:rPr lang="nl-NL" dirty="0"/>
              <a:t>Onderliggende medische aandoeningen: zoals diabetes, spierziektes, hartfalen</a:t>
            </a:r>
          </a:p>
          <a:p>
            <a:pPr lvl="0">
              <a:lnSpc>
                <a:spcPct val="130000"/>
              </a:lnSpc>
            </a:pPr>
            <a:r>
              <a:rPr lang="nl-NL" dirty="0"/>
              <a:t>Medicatiegebruik zoals corticosteroïden of immunosuppressiva</a:t>
            </a:r>
          </a:p>
          <a:p>
            <a:pPr lvl="0">
              <a:lnSpc>
                <a:spcPct val="130000"/>
              </a:lnSpc>
            </a:pPr>
            <a:r>
              <a:rPr lang="nl-NL" dirty="0"/>
              <a:t>Slechte voedingstoestand</a:t>
            </a:r>
          </a:p>
          <a:p>
            <a:pPr marL="0" lvl="0" indent="0">
              <a:lnSpc>
                <a:spcPct val="130000"/>
              </a:lnSpc>
              <a:buNone/>
            </a:pPr>
            <a:endParaRPr lang="nl-N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4D6E49-C3C5-C0BF-E676-160C95DB2BC7}"/>
              </a:ext>
            </a:extLst>
          </p:cNvPr>
          <p:cNvSpPr txBox="1">
            <a:spLocks noGrp="1"/>
          </p:cNvSpPr>
          <p:nvPr>
            <p:ph type="title"/>
          </p:nvPr>
        </p:nvSpPr>
        <p:spPr>
          <a:xfrm>
            <a:off x="838200" y="484415"/>
            <a:ext cx="10515600" cy="1325563"/>
          </a:xfrm>
        </p:spPr>
        <p:txBody>
          <a:bodyPr/>
          <a:lstStyle/>
          <a:p>
            <a:pPr lvl="0"/>
            <a:r>
              <a:rPr lang="nl-NL" sz="4400" b="0" dirty="0">
                <a:solidFill>
                  <a:schemeClr val="tx2">
                    <a:lumMod val="75000"/>
                    <a:lumOff val="25000"/>
                  </a:schemeClr>
                </a:solidFill>
                <a:latin typeface="+mn-lt"/>
              </a:rPr>
              <a:t>Er is een wond, en dan?</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F1AB3E5C-6A14-DBA9-7D85-4339571FC4F8}"/>
              </a:ext>
            </a:extLst>
          </p:cNvPr>
          <p:cNvSpPr txBox="1">
            <a:spLocks noGrp="1"/>
          </p:cNvSpPr>
          <p:nvPr>
            <p:ph idx="1"/>
          </p:nvPr>
        </p:nvSpPr>
        <p:spPr>
          <a:xfrm>
            <a:off x="613228" y="1530987"/>
            <a:ext cx="10515600" cy="4351336"/>
          </a:xfrm>
        </p:spPr>
        <p:txBody>
          <a:bodyPr>
            <a:normAutofit fontScale="85000" lnSpcReduction="10000"/>
          </a:bodyPr>
          <a:lstStyle/>
          <a:p>
            <a:pPr lvl="0">
              <a:lnSpc>
                <a:spcPct val="130000"/>
              </a:lnSpc>
            </a:pPr>
            <a:r>
              <a:rPr lang="nl-NL" dirty="0"/>
              <a:t>Stel een </a:t>
            </a:r>
            <a:r>
              <a:rPr lang="nl-NL" b="1" dirty="0"/>
              <a:t>diagnose</a:t>
            </a:r>
            <a:r>
              <a:rPr lang="nl-NL" dirty="0"/>
              <a:t>!</a:t>
            </a:r>
          </a:p>
          <a:p>
            <a:pPr lvl="0">
              <a:lnSpc>
                <a:spcPct val="130000"/>
              </a:lnSpc>
            </a:pPr>
            <a:r>
              <a:rPr lang="nl-NL" dirty="0"/>
              <a:t>In welke fase bevindt de wond zich?</a:t>
            </a:r>
          </a:p>
          <a:p>
            <a:pPr lvl="0">
              <a:lnSpc>
                <a:spcPct val="130000"/>
              </a:lnSpc>
            </a:pPr>
            <a:r>
              <a:rPr lang="nl-NL" dirty="0"/>
              <a:t>Is er sprake van infectie?</a:t>
            </a:r>
          </a:p>
          <a:p>
            <a:pPr lvl="0">
              <a:lnSpc>
                <a:spcPct val="130000"/>
              </a:lnSpc>
            </a:pPr>
            <a:r>
              <a:rPr lang="nl-NL" dirty="0"/>
              <a:t>Is er botcontact?</a:t>
            </a:r>
          </a:p>
          <a:p>
            <a:pPr>
              <a:lnSpc>
                <a:spcPct val="130000"/>
              </a:lnSpc>
            </a:pPr>
            <a:r>
              <a:rPr lang="nl-NL" dirty="0"/>
              <a:t>Beschrijf de wond, maak een foto</a:t>
            </a:r>
          </a:p>
          <a:p>
            <a:pPr lvl="0">
              <a:lnSpc>
                <a:spcPct val="130000"/>
              </a:lnSpc>
            </a:pPr>
            <a:r>
              <a:rPr lang="nl-NL" dirty="0"/>
              <a:t>Is </a:t>
            </a:r>
            <a:r>
              <a:rPr lang="nl-NL" dirty="0" err="1"/>
              <a:t>debridement</a:t>
            </a:r>
            <a:r>
              <a:rPr lang="nl-NL" dirty="0"/>
              <a:t> nodig?</a:t>
            </a:r>
          </a:p>
          <a:p>
            <a:pPr lvl="0">
              <a:lnSpc>
                <a:spcPct val="130000"/>
              </a:lnSpc>
            </a:pPr>
            <a:r>
              <a:rPr lang="nl-NL" dirty="0"/>
              <a:t>Welk wondmateriaal is nodig?</a:t>
            </a:r>
          </a:p>
          <a:p>
            <a:pPr lvl="0">
              <a:lnSpc>
                <a:spcPct val="130000"/>
              </a:lnSpc>
            </a:pPr>
            <a:endParaRPr lang="-" sz="2400" dirty="0"/>
          </a:p>
        </p:txBody>
      </p:sp>
    </p:spTree>
    <p:extLst>
      <p:ext uri="{BB962C8B-B14F-4D97-AF65-F5344CB8AC3E}">
        <p14:creationId xmlns:p14="http://schemas.microsoft.com/office/powerpoint/2010/main" val="324915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1EB0-3937-494B-3F7C-DE005B8633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1F14FA-7E43-934D-3F62-C5F457DBE408}"/>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Diagnose</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EAA8103C-05F1-484E-91E0-40E74F7BCBB9}"/>
              </a:ext>
            </a:extLst>
          </p:cNvPr>
          <p:cNvSpPr txBox="1">
            <a:spLocks noGrp="1"/>
          </p:cNvSpPr>
          <p:nvPr>
            <p:ph idx="1"/>
          </p:nvPr>
        </p:nvSpPr>
        <p:spPr>
          <a:xfrm>
            <a:off x="540654" y="2107205"/>
            <a:ext cx="10515600" cy="4351336"/>
          </a:xfrm>
        </p:spPr>
        <p:txBody>
          <a:bodyPr>
            <a:normAutofit/>
          </a:bodyPr>
          <a:lstStyle/>
          <a:p>
            <a:pPr lvl="0">
              <a:lnSpc>
                <a:spcPct val="130000"/>
              </a:lnSpc>
            </a:pPr>
            <a:r>
              <a:rPr lang="nl-NL" dirty="0"/>
              <a:t>Acute wond: brandwond, snijverwonding, schaafwond…</a:t>
            </a:r>
          </a:p>
          <a:p>
            <a:pPr lvl="0">
              <a:lnSpc>
                <a:spcPct val="130000"/>
              </a:lnSpc>
            </a:pPr>
            <a:r>
              <a:rPr lang="nl-NL" dirty="0"/>
              <a:t>Complexe wond</a:t>
            </a:r>
          </a:p>
          <a:p>
            <a:pPr lvl="0">
              <a:lnSpc>
                <a:spcPct val="130000"/>
              </a:lnSpc>
            </a:pPr>
            <a:endParaRPr lang="-" sz="2400" dirty="0"/>
          </a:p>
        </p:txBody>
      </p:sp>
      <p:pic>
        <p:nvPicPr>
          <p:cNvPr id="4" name="Afbeelding 3">
            <a:extLst>
              <a:ext uri="{FF2B5EF4-FFF2-40B4-BE49-F238E27FC236}">
                <a16:creationId xmlns:a16="http://schemas.microsoft.com/office/drawing/2014/main" id="{AC38E15C-C5F2-B5B5-6412-3E4E0F3D77D8}"/>
              </a:ext>
            </a:extLst>
          </p:cNvPr>
          <p:cNvPicPr>
            <a:picLocks noChangeAspect="1"/>
          </p:cNvPicPr>
          <p:nvPr/>
        </p:nvPicPr>
        <p:blipFill>
          <a:blip r:embed="rId3"/>
          <a:stretch>
            <a:fillRect/>
          </a:stretch>
        </p:blipFill>
        <p:spPr>
          <a:xfrm>
            <a:off x="5976937" y="3429000"/>
            <a:ext cx="4286178" cy="2453368"/>
          </a:xfrm>
          <a:prstGeom prst="rect">
            <a:avLst/>
          </a:prstGeom>
        </p:spPr>
      </p:pic>
    </p:spTree>
    <p:extLst>
      <p:ext uri="{BB962C8B-B14F-4D97-AF65-F5344CB8AC3E}">
        <p14:creationId xmlns:p14="http://schemas.microsoft.com/office/powerpoint/2010/main" val="720895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9796-7D47-C3D4-106E-E7632A1AC34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70B6D8-CB07-E1E8-047A-4B3BCC47CF51}"/>
              </a:ext>
            </a:extLst>
          </p:cNvPr>
          <p:cNvSpPr txBox="1">
            <a:spLocks noGrp="1"/>
          </p:cNvSpPr>
          <p:nvPr>
            <p:ph type="title"/>
          </p:nvPr>
        </p:nvSpPr>
        <p:spPr>
          <a:xfrm>
            <a:off x="696686" y="681037"/>
            <a:ext cx="10657114" cy="1325563"/>
          </a:xfrm>
        </p:spPr>
        <p:txBody>
          <a:bodyPr/>
          <a:lstStyle/>
          <a:p>
            <a:pPr lvl="0"/>
            <a:r>
              <a:rPr lang="nl-NL" sz="4400" b="0" dirty="0">
                <a:solidFill>
                  <a:schemeClr val="tx2">
                    <a:lumMod val="75000"/>
                    <a:lumOff val="25000"/>
                  </a:schemeClr>
                </a:solidFill>
                <a:latin typeface="+mn-lt"/>
              </a:rPr>
              <a:t>Complexe wond</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754B1EA-A609-1947-21F0-CC26399D8355}"/>
              </a:ext>
            </a:extLst>
          </p:cNvPr>
          <p:cNvSpPr txBox="1">
            <a:spLocks noGrp="1"/>
          </p:cNvSpPr>
          <p:nvPr>
            <p:ph idx="1"/>
          </p:nvPr>
        </p:nvSpPr>
        <p:spPr>
          <a:xfrm>
            <a:off x="484772" y="1825627"/>
            <a:ext cx="10515600" cy="4351336"/>
          </a:xfrm>
        </p:spPr>
        <p:txBody>
          <a:bodyPr>
            <a:normAutofit/>
          </a:bodyPr>
          <a:lstStyle/>
          <a:p>
            <a:pPr lvl="0">
              <a:lnSpc>
                <a:spcPct val="130000"/>
              </a:lnSpc>
            </a:pPr>
            <a:r>
              <a:rPr lang="nl-NL" dirty="0"/>
              <a:t>Langer dan drie weken bestaand</a:t>
            </a:r>
          </a:p>
          <a:p>
            <a:pPr lvl="0">
              <a:lnSpc>
                <a:spcPct val="130000"/>
              </a:lnSpc>
            </a:pPr>
            <a:r>
              <a:rPr lang="nl-NL" dirty="0"/>
              <a:t>Geneest slecht of niet</a:t>
            </a:r>
          </a:p>
          <a:p>
            <a:pPr lvl="0">
              <a:lnSpc>
                <a:spcPct val="130000"/>
              </a:lnSpc>
            </a:pPr>
            <a:r>
              <a:rPr lang="nl-NL" dirty="0"/>
              <a:t>Gevolg van onderliggend lijden</a:t>
            </a:r>
          </a:p>
          <a:p>
            <a:pPr lvl="0">
              <a:lnSpc>
                <a:spcPct val="130000"/>
              </a:lnSpc>
            </a:pPr>
            <a:endParaRPr lang="nl-NL" dirty="0"/>
          </a:p>
          <a:p>
            <a:pPr marL="0" lvl="0" indent="0">
              <a:lnSpc>
                <a:spcPct val="130000"/>
              </a:lnSpc>
              <a:buNone/>
            </a:pPr>
            <a:endParaRPr lang="-" sz="2400" dirty="0"/>
          </a:p>
        </p:txBody>
      </p:sp>
      <p:pic>
        <p:nvPicPr>
          <p:cNvPr id="5" name="Afbeelding 4">
            <a:extLst>
              <a:ext uri="{FF2B5EF4-FFF2-40B4-BE49-F238E27FC236}">
                <a16:creationId xmlns:a16="http://schemas.microsoft.com/office/drawing/2014/main" id="{FCFB5F9E-0D75-8C37-0132-341A4BB1C315}"/>
              </a:ext>
            </a:extLst>
          </p:cNvPr>
          <p:cNvPicPr>
            <a:picLocks noChangeAspect="1"/>
          </p:cNvPicPr>
          <p:nvPr/>
        </p:nvPicPr>
        <p:blipFill>
          <a:blip r:embed="rId3"/>
          <a:stretch>
            <a:fillRect/>
          </a:stretch>
        </p:blipFill>
        <p:spPr>
          <a:xfrm>
            <a:off x="7160655" y="2631213"/>
            <a:ext cx="4484159" cy="3186113"/>
          </a:xfrm>
          <a:prstGeom prst="rect">
            <a:avLst/>
          </a:prstGeom>
        </p:spPr>
      </p:pic>
    </p:spTree>
    <p:extLst>
      <p:ext uri="{BB962C8B-B14F-4D97-AF65-F5344CB8AC3E}">
        <p14:creationId xmlns:p14="http://schemas.microsoft.com/office/powerpoint/2010/main" val="1024333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C6358F7-FD02-7962-D6FC-E9D968A30E8E}"/>
              </a:ext>
            </a:extLst>
          </p:cNvPr>
          <p:cNvSpPr txBox="1">
            <a:spLocks noGrp="1"/>
          </p:cNvSpPr>
          <p:nvPr>
            <p:ph idx="1"/>
          </p:nvPr>
        </p:nvSpPr>
        <p:spPr>
          <a:xfrm>
            <a:off x="838203" y="1433742"/>
            <a:ext cx="10515600" cy="4351336"/>
          </a:xfrm>
        </p:spPr>
        <p:txBody>
          <a:bodyPr/>
          <a:lstStyle/>
          <a:p>
            <a:pPr marL="0" lvl="0" indent="0" algn="ctr">
              <a:buNone/>
            </a:pPr>
            <a:r>
              <a:rPr lang="nl-NL" b="1" dirty="0">
                <a:sym typeface="Wingdings" panose="05000000000000000000" pitchFamily="2" charset="2"/>
              </a:rPr>
              <a:t>Diagnose</a:t>
            </a:r>
          </a:p>
          <a:p>
            <a:pPr marL="0" lvl="0" indent="0" algn="ctr">
              <a:buNone/>
            </a:pPr>
            <a:r>
              <a:rPr lang="nl-NL" sz="4800" dirty="0">
                <a:sym typeface="Wingdings" panose="05000000000000000000" pitchFamily="2" charset="2"/>
              </a:rPr>
              <a:t>W</a:t>
            </a:r>
            <a:r>
              <a:rPr lang="nl-NL" sz="4800" dirty="0"/>
              <a:t>onden bij slechte bloedcirculatie</a:t>
            </a:r>
          </a:p>
          <a:p>
            <a:pPr marL="228600" indent="0" algn="ctr">
              <a:buNone/>
            </a:pPr>
            <a:r>
              <a:rPr lang="nl-NL" dirty="0"/>
              <a:t>Chronisch veneuze insufficiëntie</a:t>
            </a:r>
          </a:p>
          <a:p>
            <a:pPr marL="228600" indent="0" algn="ctr">
              <a:buNone/>
            </a:pPr>
            <a:r>
              <a:rPr lang="nl-NL" dirty="0"/>
              <a:t>Arteriële insufficiëntie</a:t>
            </a:r>
          </a:p>
          <a:p>
            <a:pPr marL="0" lvl="0" indent="0">
              <a:buNone/>
            </a:pPr>
            <a:endParaRPr lang="nl-N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F1B86-0F85-004E-827D-29244D5F7C7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4EFCD3A0-7D2E-3D50-8FB2-CA5D5DC2EE8C}"/>
              </a:ext>
            </a:extLst>
          </p:cNvPr>
          <p:cNvSpPr txBox="1">
            <a:spLocks noGrp="1"/>
          </p:cNvSpPr>
          <p:nvPr>
            <p:ph idx="1"/>
          </p:nvPr>
        </p:nvSpPr>
        <p:spPr>
          <a:xfrm>
            <a:off x="838203" y="1502229"/>
            <a:ext cx="10515600" cy="4691742"/>
          </a:xfrm>
        </p:spPr>
        <p:txBody>
          <a:bodyPr>
            <a:normAutofit fontScale="55000" lnSpcReduction="20000"/>
          </a:bodyPr>
          <a:lstStyle/>
          <a:p>
            <a:pPr marL="0" lvl="0" indent="0">
              <a:lnSpc>
                <a:spcPct val="140000"/>
              </a:lnSpc>
              <a:buNone/>
            </a:pPr>
            <a:r>
              <a:rPr lang="nl-NL" sz="4400" b="1" dirty="0"/>
              <a:t>Symptomen</a:t>
            </a:r>
            <a:r>
              <a:rPr lang="nl-NL" sz="4400" dirty="0"/>
              <a:t>: </a:t>
            </a:r>
          </a:p>
          <a:p>
            <a:pPr lvl="0">
              <a:lnSpc>
                <a:spcPct val="140000"/>
              </a:lnSpc>
            </a:pPr>
            <a:r>
              <a:rPr lang="nl-NL" sz="4400" dirty="0"/>
              <a:t>Varices</a:t>
            </a:r>
          </a:p>
          <a:p>
            <a:pPr lvl="0">
              <a:lnSpc>
                <a:spcPct val="140000"/>
              </a:lnSpc>
            </a:pPr>
            <a:r>
              <a:rPr lang="nl-NL" sz="4400" dirty="0" err="1"/>
              <a:t>Pitting</a:t>
            </a:r>
            <a:r>
              <a:rPr lang="nl-NL" sz="4400" dirty="0"/>
              <a:t> oedeem</a:t>
            </a:r>
          </a:p>
          <a:p>
            <a:pPr lvl="0">
              <a:lnSpc>
                <a:spcPct val="140000"/>
              </a:lnSpc>
            </a:pPr>
            <a:r>
              <a:rPr lang="nl-NL" sz="4400" dirty="0"/>
              <a:t>Corona </a:t>
            </a:r>
            <a:r>
              <a:rPr lang="nl-NL" sz="4400" dirty="0" err="1"/>
              <a:t>phlebectatica</a:t>
            </a:r>
            <a:r>
              <a:rPr lang="nl-NL" sz="4400" dirty="0"/>
              <a:t> </a:t>
            </a:r>
            <a:r>
              <a:rPr lang="nl-NL" sz="4400" dirty="0" err="1"/>
              <a:t>paraplantaris</a:t>
            </a:r>
            <a:endParaRPr lang="nl-NL" sz="4400" dirty="0"/>
          </a:p>
          <a:p>
            <a:pPr lvl="0">
              <a:lnSpc>
                <a:spcPct val="140000"/>
              </a:lnSpc>
            </a:pPr>
            <a:r>
              <a:rPr lang="nl-NL" sz="4400" dirty="0"/>
              <a:t>Hyperpigmentatie</a:t>
            </a:r>
          </a:p>
          <a:p>
            <a:pPr lvl="0">
              <a:lnSpc>
                <a:spcPct val="140000"/>
              </a:lnSpc>
            </a:pPr>
            <a:r>
              <a:rPr lang="nl-NL" sz="4400" dirty="0" err="1"/>
              <a:t>Atrophie</a:t>
            </a:r>
            <a:r>
              <a:rPr lang="nl-NL" sz="4400" dirty="0"/>
              <a:t> blanche</a:t>
            </a:r>
          </a:p>
          <a:p>
            <a:pPr lvl="0">
              <a:lnSpc>
                <a:spcPct val="140000"/>
              </a:lnSpc>
            </a:pPr>
            <a:r>
              <a:rPr lang="nl-NL" sz="4400" dirty="0" err="1"/>
              <a:t>Lipodermatosclerose</a:t>
            </a:r>
            <a:endParaRPr lang="nl-NL" sz="4400" dirty="0"/>
          </a:p>
          <a:p>
            <a:pPr lvl="0">
              <a:lnSpc>
                <a:spcPct val="140000"/>
              </a:lnSpc>
            </a:pPr>
            <a:r>
              <a:rPr lang="nl-NL" sz="4400" dirty="0"/>
              <a:t>Ulcus cruris</a:t>
            </a:r>
          </a:p>
          <a:p>
            <a:pPr marL="0" lvl="0" indent="0">
              <a:lnSpc>
                <a:spcPct val="140000"/>
              </a:lnSpc>
              <a:buNone/>
            </a:pPr>
            <a:endParaRPr lang="nl-NL" dirty="0"/>
          </a:p>
        </p:txBody>
      </p:sp>
      <p:pic>
        <p:nvPicPr>
          <p:cNvPr id="4" name="Picture 3">
            <a:extLst>
              <a:ext uri="{FF2B5EF4-FFF2-40B4-BE49-F238E27FC236}">
                <a16:creationId xmlns:a16="http://schemas.microsoft.com/office/drawing/2014/main" id="{038E01D6-4D22-2952-DB70-0F7B35409C4A}"/>
              </a:ext>
            </a:extLst>
          </p:cNvPr>
          <p:cNvPicPr>
            <a:picLocks noChangeAspect="1"/>
          </p:cNvPicPr>
          <p:nvPr/>
        </p:nvPicPr>
        <p:blipFill>
          <a:blip r:embed="rId2"/>
          <a:srcRect/>
          <a:stretch>
            <a:fillRect/>
          </a:stretch>
        </p:blipFill>
        <p:spPr>
          <a:xfrm>
            <a:off x="7511142" y="1414684"/>
            <a:ext cx="3701140" cy="4933474"/>
          </a:xfrm>
          <a:prstGeom prst="rect">
            <a:avLst/>
          </a:prstGeom>
          <a:noFill/>
          <a:ln cap="flat">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F1B86-0F85-004E-827D-29244D5F7C76}"/>
              </a:ext>
            </a:extLst>
          </p:cNvPr>
          <p:cNvSpPr txBox="1">
            <a:spLocks noGrp="1"/>
          </p:cNvSpPr>
          <p:nvPr>
            <p:ph type="title"/>
          </p:nvPr>
        </p:nvSpPr>
        <p:spPr>
          <a:xfrm>
            <a:off x="664029" y="471378"/>
            <a:ext cx="11070774"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Chronische veneuze insufficiëntie, veneus systeem</a:t>
            </a:r>
          </a:p>
        </p:txBody>
      </p:sp>
      <p:pic>
        <p:nvPicPr>
          <p:cNvPr id="8" name="Tijdelijke aanduiding voor inhoud 7">
            <a:extLst>
              <a:ext uri="{FF2B5EF4-FFF2-40B4-BE49-F238E27FC236}">
                <a16:creationId xmlns:a16="http://schemas.microsoft.com/office/drawing/2014/main" id="{7558FF61-9B94-E609-8194-FB8CF38861BB}"/>
              </a:ext>
            </a:extLst>
          </p:cNvPr>
          <p:cNvPicPr>
            <a:picLocks noGrp="1" noChangeAspect="1"/>
          </p:cNvPicPr>
          <p:nvPr>
            <p:ph idx="1"/>
          </p:nvPr>
        </p:nvPicPr>
        <p:blipFill>
          <a:blip r:embed="rId2"/>
          <a:stretch>
            <a:fillRect/>
          </a:stretch>
        </p:blipFill>
        <p:spPr>
          <a:xfrm>
            <a:off x="3281903" y="1427503"/>
            <a:ext cx="7393339" cy="4820898"/>
          </a:xfrm>
          <a:prstGeom prst="rect">
            <a:avLst/>
          </a:prstGeom>
        </p:spPr>
      </p:pic>
    </p:spTree>
    <p:extLst>
      <p:ext uri="{BB962C8B-B14F-4D97-AF65-F5344CB8AC3E}">
        <p14:creationId xmlns:p14="http://schemas.microsoft.com/office/powerpoint/2010/main" val="3241093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F1B86-0F85-004E-827D-29244D5F7C76}"/>
              </a:ext>
            </a:extLst>
          </p:cNvPr>
          <p:cNvSpPr txBox="1">
            <a:spLocks noGrp="1"/>
          </p:cNvSpPr>
          <p:nvPr>
            <p:ph type="title"/>
          </p:nvPr>
        </p:nvSpPr>
        <p:spPr>
          <a:xfrm>
            <a:off x="664029" y="471378"/>
            <a:ext cx="11070774"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Chronische veneuze insufficiëntie, varices</a:t>
            </a:r>
          </a:p>
        </p:txBody>
      </p:sp>
      <p:pic>
        <p:nvPicPr>
          <p:cNvPr id="6" name="Tijdelijke aanduiding voor inhoud 5">
            <a:extLst>
              <a:ext uri="{FF2B5EF4-FFF2-40B4-BE49-F238E27FC236}">
                <a16:creationId xmlns:a16="http://schemas.microsoft.com/office/drawing/2014/main" id="{8AB37A69-8797-329C-9885-E259C8D8D80F}"/>
              </a:ext>
            </a:extLst>
          </p:cNvPr>
          <p:cNvPicPr>
            <a:picLocks noGrp="1" noChangeAspect="1"/>
          </p:cNvPicPr>
          <p:nvPr>
            <p:ph idx="1"/>
          </p:nvPr>
        </p:nvPicPr>
        <p:blipFill>
          <a:blip r:embed="rId3"/>
          <a:stretch>
            <a:fillRect/>
          </a:stretch>
        </p:blipFill>
        <p:spPr>
          <a:xfrm>
            <a:off x="4068476" y="1671139"/>
            <a:ext cx="4356689" cy="4597581"/>
          </a:xfrm>
          <a:prstGeom prst="rect">
            <a:avLst/>
          </a:prstGeom>
        </p:spPr>
      </p:pic>
    </p:spTree>
    <p:extLst>
      <p:ext uri="{BB962C8B-B14F-4D97-AF65-F5344CB8AC3E}">
        <p14:creationId xmlns:p14="http://schemas.microsoft.com/office/powerpoint/2010/main" val="2438335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F1B86-0F85-004E-827D-29244D5F7C7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 varices</a:t>
            </a:r>
          </a:p>
        </p:txBody>
      </p:sp>
      <p:pic>
        <p:nvPicPr>
          <p:cNvPr id="11" name="Tijdelijke aanduiding voor inhoud 10">
            <a:extLst>
              <a:ext uri="{FF2B5EF4-FFF2-40B4-BE49-F238E27FC236}">
                <a16:creationId xmlns:a16="http://schemas.microsoft.com/office/drawing/2014/main" id="{71E29ED5-FB87-44D5-18D8-3BDA78FB5E5C}"/>
              </a:ext>
            </a:extLst>
          </p:cNvPr>
          <p:cNvPicPr>
            <a:picLocks noGrp="1" noChangeAspect="1"/>
          </p:cNvPicPr>
          <p:nvPr>
            <p:ph idx="1"/>
          </p:nvPr>
        </p:nvPicPr>
        <p:blipFill>
          <a:blip r:embed="rId3"/>
          <a:stretch>
            <a:fillRect/>
          </a:stretch>
        </p:blipFill>
        <p:spPr>
          <a:xfrm>
            <a:off x="2036354" y="1427934"/>
            <a:ext cx="8330310" cy="4351338"/>
          </a:xfrm>
          <a:prstGeom prst="rect">
            <a:avLst/>
          </a:prstGeom>
        </p:spPr>
      </p:pic>
    </p:spTree>
    <p:extLst>
      <p:ext uri="{BB962C8B-B14F-4D97-AF65-F5344CB8AC3E}">
        <p14:creationId xmlns:p14="http://schemas.microsoft.com/office/powerpoint/2010/main" val="2594907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F0815B-D8F9-0D72-C385-2D8D6E34BB22}"/>
              </a:ext>
            </a:extLst>
          </p:cNvPr>
          <p:cNvSpPr txBox="1">
            <a:spLocks noGrp="1"/>
          </p:cNvSpPr>
          <p:nvPr>
            <p:ph type="title"/>
          </p:nvPr>
        </p:nvSpPr>
        <p:spPr>
          <a:xfrm>
            <a:off x="838200" y="125643"/>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708751F9-BF47-427E-CA9B-CF9977D759EF}"/>
              </a:ext>
            </a:extLst>
          </p:cNvPr>
          <p:cNvSpPr txBox="1">
            <a:spLocks noGrp="1"/>
          </p:cNvSpPr>
          <p:nvPr>
            <p:ph idx="1"/>
          </p:nvPr>
        </p:nvSpPr>
        <p:spPr>
          <a:xfrm>
            <a:off x="838203" y="1366526"/>
            <a:ext cx="10515600" cy="4351336"/>
          </a:xfrm>
        </p:spPr>
        <p:txBody>
          <a:bodyPr/>
          <a:lstStyle/>
          <a:p>
            <a:pPr marL="0" lvl="0" indent="0">
              <a:lnSpc>
                <a:spcPct val="120000"/>
              </a:lnSpc>
              <a:buNone/>
            </a:pPr>
            <a:r>
              <a:rPr lang="nl-NL" sz="3600" dirty="0">
                <a:solidFill>
                  <a:srgbClr val="3A4C76"/>
                </a:solidFill>
              </a:rPr>
              <a:t>Varices</a:t>
            </a:r>
          </a:p>
          <a:p>
            <a:pPr marL="0" lvl="0" indent="0">
              <a:lnSpc>
                <a:spcPct val="120000"/>
              </a:lnSpc>
              <a:buNone/>
            </a:pPr>
            <a:endParaRPr lang="nl-NL" sz="2400" dirty="0">
              <a:solidFill>
                <a:srgbClr val="DAE3F3"/>
              </a:solidFill>
            </a:endParaRPr>
          </a:p>
          <a:p>
            <a:pPr marL="0" lvl="0" indent="0">
              <a:lnSpc>
                <a:spcPct val="120000"/>
              </a:lnSpc>
              <a:buNone/>
            </a:pPr>
            <a:endParaRPr lang="nl-NL" sz="2600" dirty="0">
              <a:solidFill>
                <a:srgbClr val="3A4C76"/>
              </a:solidFill>
            </a:endParaRPr>
          </a:p>
          <a:p>
            <a:pPr marL="0" lvl="0" indent="0">
              <a:lnSpc>
                <a:spcPct val="120000"/>
              </a:lnSpc>
              <a:buNone/>
            </a:pPr>
            <a:endParaRPr lang="nl-NL" sz="2600" dirty="0"/>
          </a:p>
        </p:txBody>
      </p:sp>
      <p:pic>
        <p:nvPicPr>
          <p:cNvPr id="5" name="Afbeelding 4">
            <a:extLst>
              <a:ext uri="{FF2B5EF4-FFF2-40B4-BE49-F238E27FC236}">
                <a16:creationId xmlns:a16="http://schemas.microsoft.com/office/drawing/2014/main" id="{0E27656E-99FB-3A2E-3BD3-5BE6FB1C7BB8}"/>
              </a:ext>
            </a:extLst>
          </p:cNvPr>
          <p:cNvPicPr>
            <a:picLocks noChangeAspect="1"/>
          </p:cNvPicPr>
          <p:nvPr/>
        </p:nvPicPr>
        <p:blipFill>
          <a:blip r:embed="rId2"/>
          <a:stretch>
            <a:fillRect/>
          </a:stretch>
        </p:blipFill>
        <p:spPr>
          <a:xfrm>
            <a:off x="2982685" y="1366526"/>
            <a:ext cx="7207336" cy="4993033"/>
          </a:xfrm>
          <a:prstGeom prst="rect">
            <a:avLst/>
          </a:prstGeom>
        </p:spPr>
      </p:pic>
    </p:spTree>
    <p:extLst>
      <p:ext uri="{BB962C8B-B14F-4D97-AF65-F5344CB8AC3E}">
        <p14:creationId xmlns:p14="http://schemas.microsoft.com/office/powerpoint/2010/main" val="501899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F0815B-D8F9-0D72-C385-2D8D6E34BB22}"/>
              </a:ext>
            </a:extLst>
          </p:cNvPr>
          <p:cNvSpPr txBox="1">
            <a:spLocks noGrp="1"/>
          </p:cNvSpPr>
          <p:nvPr>
            <p:ph type="title"/>
          </p:nvPr>
        </p:nvSpPr>
        <p:spPr>
          <a:xfrm>
            <a:off x="838200" y="125643"/>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708751F9-BF47-427E-CA9B-CF9977D759EF}"/>
              </a:ext>
            </a:extLst>
          </p:cNvPr>
          <p:cNvSpPr txBox="1">
            <a:spLocks noGrp="1"/>
          </p:cNvSpPr>
          <p:nvPr>
            <p:ph idx="1"/>
          </p:nvPr>
        </p:nvSpPr>
        <p:spPr>
          <a:xfrm>
            <a:off x="838203" y="1366526"/>
            <a:ext cx="10515600" cy="4351336"/>
          </a:xfrm>
        </p:spPr>
        <p:txBody>
          <a:bodyPr/>
          <a:lstStyle/>
          <a:p>
            <a:pPr marL="0" lvl="0" indent="0">
              <a:lnSpc>
                <a:spcPct val="120000"/>
              </a:lnSpc>
              <a:buNone/>
            </a:pPr>
            <a:r>
              <a:rPr lang="nl-NL" sz="3600" dirty="0">
                <a:solidFill>
                  <a:srgbClr val="3A4C76"/>
                </a:solidFill>
              </a:rPr>
              <a:t>Varices</a:t>
            </a:r>
          </a:p>
          <a:p>
            <a:pPr marL="0" lvl="0" indent="0">
              <a:lnSpc>
                <a:spcPct val="120000"/>
              </a:lnSpc>
              <a:buNone/>
            </a:pPr>
            <a:endParaRPr lang="nl-NL" sz="2400" dirty="0">
              <a:solidFill>
                <a:srgbClr val="DAE3F3"/>
              </a:solidFill>
            </a:endParaRPr>
          </a:p>
          <a:p>
            <a:pPr marL="0" lvl="0" indent="0">
              <a:lnSpc>
                <a:spcPct val="120000"/>
              </a:lnSpc>
              <a:buNone/>
            </a:pPr>
            <a:endParaRPr lang="nl-NL" sz="2600" dirty="0">
              <a:solidFill>
                <a:srgbClr val="3A4C76"/>
              </a:solidFill>
            </a:endParaRPr>
          </a:p>
          <a:p>
            <a:pPr marL="0" lvl="0" indent="0">
              <a:lnSpc>
                <a:spcPct val="120000"/>
              </a:lnSpc>
              <a:buNone/>
            </a:pPr>
            <a:endParaRPr lang="nl-NL" sz="2600" dirty="0"/>
          </a:p>
        </p:txBody>
      </p:sp>
      <p:pic>
        <p:nvPicPr>
          <p:cNvPr id="10" name="Afbeelding 9" descr="Afbeelding met Vlees, persoon, ader, letsel&#10;&#10;Automatisch gegenereerde beschrijving">
            <a:extLst>
              <a:ext uri="{FF2B5EF4-FFF2-40B4-BE49-F238E27FC236}">
                <a16:creationId xmlns:a16="http://schemas.microsoft.com/office/drawing/2014/main" id="{F5534E3B-E97F-01C0-3428-C8B0DAAB0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4294" y="1314959"/>
            <a:ext cx="6537535" cy="4903151"/>
          </a:xfrm>
          <a:prstGeom prst="rect">
            <a:avLst/>
          </a:prstGeom>
        </p:spPr>
      </p:pic>
    </p:spTree>
    <p:extLst>
      <p:ext uri="{BB962C8B-B14F-4D97-AF65-F5344CB8AC3E}">
        <p14:creationId xmlns:p14="http://schemas.microsoft.com/office/powerpoint/2010/main" val="279252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420D-79B8-29C0-9B9B-4D4E8B432D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FF9483-9FBE-F4F6-68FF-B9B99EF5CD03}"/>
              </a:ext>
            </a:extLst>
          </p:cNvPr>
          <p:cNvSpPr txBox="1">
            <a:spLocks noGrp="1"/>
          </p:cNvSpPr>
          <p:nvPr>
            <p:ph type="title"/>
          </p:nvPr>
        </p:nvSpPr>
        <p:spPr>
          <a:xfrm>
            <a:off x="838200" y="125643"/>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E0E7BC4B-9574-2FF4-CBE5-63D262E1EDDA}"/>
              </a:ext>
            </a:extLst>
          </p:cNvPr>
          <p:cNvSpPr txBox="1">
            <a:spLocks noGrp="1"/>
          </p:cNvSpPr>
          <p:nvPr>
            <p:ph idx="1"/>
          </p:nvPr>
        </p:nvSpPr>
        <p:spPr>
          <a:xfrm>
            <a:off x="838203" y="1366526"/>
            <a:ext cx="10515600" cy="4351336"/>
          </a:xfrm>
        </p:spPr>
        <p:txBody>
          <a:bodyPr/>
          <a:lstStyle/>
          <a:p>
            <a:pPr marL="0" lvl="0" indent="0">
              <a:lnSpc>
                <a:spcPct val="120000"/>
              </a:lnSpc>
              <a:buNone/>
            </a:pPr>
            <a:r>
              <a:rPr lang="nl-NL" sz="3600" dirty="0">
                <a:solidFill>
                  <a:srgbClr val="3A4C76"/>
                </a:solidFill>
              </a:rPr>
              <a:t>Varices</a:t>
            </a:r>
          </a:p>
          <a:p>
            <a:pPr marL="0" lvl="0" indent="0">
              <a:lnSpc>
                <a:spcPct val="120000"/>
              </a:lnSpc>
              <a:buNone/>
            </a:pPr>
            <a:endParaRPr lang="nl-NL" sz="2400" dirty="0">
              <a:solidFill>
                <a:srgbClr val="DAE3F3"/>
              </a:solidFill>
            </a:endParaRPr>
          </a:p>
          <a:p>
            <a:pPr marL="0" lvl="0" indent="0">
              <a:lnSpc>
                <a:spcPct val="120000"/>
              </a:lnSpc>
              <a:buNone/>
            </a:pPr>
            <a:endParaRPr lang="nl-NL" sz="2600" dirty="0">
              <a:solidFill>
                <a:srgbClr val="3A4C76"/>
              </a:solidFill>
            </a:endParaRPr>
          </a:p>
          <a:p>
            <a:pPr marL="0" lvl="0" indent="0">
              <a:lnSpc>
                <a:spcPct val="120000"/>
              </a:lnSpc>
              <a:buNone/>
            </a:pPr>
            <a:endParaRPr lang="nl-NL" sz="2600" dirty="0"/>
          </a:p>
        </p:txBody>
      </p:sp>
      <p:pic>
        <p:nvPicPr>
          <p:cNvPr id="8" name="Afbeelding 7" descr="Afbeelding met overdekt, persoon, Vlees, ader&#10;&#10;Automatisch gegenereerde beschrijving">
            <a:extLst>
              <a:ext uri="{FF2B5EF4-FFF2-40B4-BE49-F238E27FC236}">
                <a16:creationId xmlns:a16="http://schemas.microsoft.com/office/drawing/2014/main" id="{D83E4888-9E6F-CFBE-B818-57916983E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6485" y="1366526"/>
            <a:ext cx="6702591" cy="5026943"/>
          </a:xfrm>
          <a:prstGeom prst="rect">
            <a:avLst/>
          </a:prstGeom>
        </p:spPr>
      </p:pic>
    </p:spTree>
    <p:extLst>
      <p:ext uri="{BB962C8B-B14F-4D97-AF65-F5344CB8AC3E}">
        <p14:creationId xmlns:p14="http://schemas.microsoft.com/office/powerpoint/2010/main" val="4006664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A627AA-7AE8-83CC-6C10-BB2BBC060E13}"/>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EC85EECC-01C9-55CE-775E-1EFBF15E922C}"/>
              </a:ext>
            </a:extLst>
          </p:cNvPr>
          <p:cNvSpPr txBox="1">
            <a:spLocks noGrp="1"/>
          </p:cNvSpPr>
          <p:nvPr>
            <p:ph idx="1"/>
          </p:nvPr>
        </p:nvSpPr>
        <p:spPr/>
        <p:txBody>
          <a:bodyPr/>
          <a:lstStyle/>
          <a:p>
            <a:pPr marL="0" lvl="0" indent="0">
              <a:lnSpc>
                <a:spcPct val="120000"/>
              </a:lnSpc>
              <a:buNone/>
            </a:pPr>
            <a:r>
              <a:rPr lang="nl-NL" sz="3600" dirty="0" err="1"/>
              <a:t>Pitting</a:t>
            </a:r>
            <a:r>
              <a:rPr lang="nl-NL" sz="3600" dirty="0"/>
              <a:t> oedeem</a:t>
            </a:r>
          </a:p>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4" name="Afbeelding 3">
            <a:extLst>
              <a:ext uri="{FF2B5EF4-FFF2-40B4-BE49-F238E27FC236}">
                <a16:creationId xmlns:a16="http://schemas.microsoft.com/office/drawing/2014/main" id="{E1AE3C9B-4E88-14A3-6251-4F1F2889F221}"/>
              </a:ext>
            </a:extLst>
          </p:cNvPr>
          <p:cNvPicPr>
            <a:picLocks noChangeAspect="1"/>
          </p:cNvPicPr>
          <p:nvPr/>
        </p:nvPicPr>
        <p:blipFill>
          <a:blip r:embed="rId3"/>
          <a:stretch>
            <a:fillRect/>
          </a:stretch>
        </p:blipFill>
        <p:spPr>
          <a:xfrm>
            <a:off x="5104719" y="1569661"/>
            <a:ext cx="3054841" cy="460730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A627AA-7AE8-83CC-6C10-BB2BBC060E13}"/>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Lymfeoedeem</a:t>
            </a:r>
          </a:p>
        </p:txBody>
      </p:sp>
      <p:sp>
        <p:nvSpPr>
          <p:cNvPr id="3" name="Tijdelijke aanduiding voor inhoud 2">
            <a:extLst>
              <a:ext uri="{FF2B5EF4-FFF2-40B4-BE49-F238E27FC236}">
                <a16:creationId xmlns:a16="http://schemas.microsoft.com/office/drawing/2014/main" id="{EC85EECC-01C9-55CE-775E-1EFBF15E922C}"/>
              </a:ext>
            </a:extLst>
          </p:cNvPr>
          <p:cNvSpPr txBox="1">
            <a:spLocks noGrp="1"/>
          </p:cNvSpPr>
          <p:nvPr>
            <p:ph idx="1"/>
          </p:nvPr>
        </p:nvSpPr>
        <p:spPr/>
        <p:txBody>
          <a:bodyPr/>
          <a:lstStyle/>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6" name="Afbeelding 5" descr="Afbeelding met persoon, teen, ader, schoeisel&#10;&#10;Automatisch gegenereerde beschrijving">
            <a:extLst>
              <a:ext uri="{FF2B5EF4-FFF2-40B4-BE49-F238E27FC236}">
                <a16:creationId xmlns:a16="http://schemas.microsoft.com/office/drawing/2014/main" id="{D2B1F713-4ED9-C925-D7A9-AE61ECE4C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045" y="1320914"/>
            <a:ext cx="5946834" cy="4460126"/>
          </a:xfrm>
          <a:prstGeom prst="rect">
            <a:avLst/>
          </a:prstGeom>
        </p:spPr>
      </p:pic>
      <p:pic>
        <p:nvPicPr>
          <p:cNvPr id="8" name="Afbeelding 7">
            <a:extLst>
              <a:ext uri="{FF2B5EF4-FFF2-40B4-BE49-F238E27FC236}">
                <a16:creationId xmlns:a16="http://schemas.microsoft.com/office/drawing/2014/main" id="{ACE37C91-8258-CBF2-029B-D2916E429903}"/>
              </a:ext>
            </a:extLst>
          </p:cNvPr>
          <p:cNvPicPr>
            <a:picLocks noChangeAspect="1"/>
          </p:cNvPicPr>
          <p:nvPr/>
        </p:nvPicPr>
        <p:blipFill>
          <a:blip r:embed="rId4"/>
          <a:stretch>
            <a:fillRect/>
          </a:stretch>
        </p:blipFill>
        <p:spPr>
          <a:xfrm>
            <a:off x="474438" y="2338341"/>
            <a:ext cx="5299597" cy="1677762"/>
          </a:xfrm>
          <a:prstGeom prst="rect">
            <a:avLst/>
          </a:prstGeom>
        </p:spPr>
      </p:pic>
    </p:spTree>
    <p:extLst>
      <p:ext uri="{BB962C8B-B14F-4D97-AF65-F5344CB8AC3E}">
        <p14:creationId xmlns:p14="http://schemas.microsoft.com/office/powerpoint/2010/main" val="301658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A627AA-7AE8-83CC-6C10-BB2BBC060E13}"/>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Lymfeoedeem</a:t>
            </a:r>
          </a:p>
        </p:txBody>
      </p:sp>
      <p:sp>
        <p:nvSpPr>
          <p:cNvPr id="3" name="Tijdelijke aanduiding voor inhoud 2">
            <a:extLst>
              <a:ext uri="{FF2B5EF4-FFF2-40B4-BE49-F238E27FC236}">
                <a16:creationId xmlns:a16="http://schemas.microsoft.com/office/drawing/2014/main" id="{EC85EECC-01C9-55CE-775E-1EFBF15E922C}"/>
              </a:ext>
            </a:extLst>
          </p:cNvPr>
          <p:cNvSpPr txBox="1">
            <a:spLocks noGrp="1"/>
          </p:cNvSpPr>
          <p:nvPr>
            <p:ph idx="1"/>
          </p:nvPr>
        </p:nvSpPr>
        <p:spPr/>
        <p:txBody>
          <a:bodyPr/>
          <a:lstStyle/>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4" name="Afbeelding 3">
            <a:extLst>
              <a:ext uri="{FF2B5EF4-FFF2-40B4-BE49-F238E27FC236}">
                <a16:creationId xmlns:a16="http://schemas.microsoft.com/office/drawing/2014/main" id="{D22C41DB-42E2-1E1C-C21C-890E987DE8BE}"/>
              </a:ext>
            </a:extLst>
          </p:cNvPr>
          <p:cNvPicPr>
            <a:picLocks noChangeAspect="1"/>
          </p:cNvPicPr>
          <p:nvPr/>
        </p:nvPicPr>
        <p:blipFill>
          <a:blip r:embed="rId3"/>
          <a:stretch>
            <a:fillRect/>
          </a:stretch>
        </p:blipFill>
        <p:spPr>
          <a:xfrm>
            <a:off x="1375683" y="1825626"/>
            <a:ext cx="3936546" cy="4322843"/>
          </a:xfrm>
          <a:prstGeom prst="rect">
            <a:avLst/>
          </a:prstGeom>
        </p:spPr>
      </p:pic>
      <p:pic>
        <p:nvPicPr>
          <p:cNvPr id="5" name="Afbeelding 4">
            <a:extLst>
              <a:ext uri="{FF2B5EF4-FFF2-40B4-BE49-F238E27FC236}">
                <a16:creationId xmlns:a16="http://schemas.microsoft.com/office/drawing/2014/main" id="{D60B3CA8-D5F0-24C2-C900-F85D6E1F6472}"/>
              </a:ext>
            </a:extLst>
          </p:cNvPr>
          <p:cNvPicPr>
            <a:picLocks noChangeAspect="1"/>
          </p:cNvPicPr>
          <p:nvPr/>
        </p:nvPicPr>
        <p:blipFill>
          <a:blip r:embed="rId4"/>
          <a:stretch>
            <a:fillRect/>
          </a:stretch>
        </p:blipFill>
        <p:spPr>
          <a:xfrm>
            <a:off x="6879773" y="1825625"/>
            <a:ext cx="3189513" cy="4274605"/>
          </a:xfrm>
          <a:prstGeom prst="rect">
            <a:avLst/>
          </a:prstGeom>
        </p:spPr>
      </p:pic>
    </p:spTree>
    <p:extLst>
      <p:ext uri="{BB962C8B-B14F-4D97-AF65-F5344CB8AC3E}">
        <p14:creationId xmlns:p14="http://schemas.microsoft.com/office/powerpoint/2010/main" val="1349617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A627AA-7AE8-83CC-6C10-BB2BBC060E13}"/>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Lipoedeem</a:t>
            </a:r>
          </a:p>
        </p:txBody>
      </p:sp>
      <p:sp>
        <p:nvSpPr>
          <p:cNvPr id="3" name="Tijdelijke aanduiding voor inhoud 2">
            <a:extLst>
              <a:ext uri="{FF2B5EF4-FFF2-40B4-BE49-F238E27FC236}">
                <a16:creationId xmlns:a16="http://schemas.microsoft.com/office/drawing/2014/main" id="{EC85EECC-01C9-55CE-775E-1EFBF15E922C}"/>
              </a:ext>
            </a:extLst>
          </p:cNvPr>
          <p:cNvSpPr txBox="1">
            <a:spLocks noGrp="1"/>
          </p:cNvSpPr>
          <p:nvPr>
            <p:ph idx="1"/>
          </p:nvPr>
        </p:nvSpPr>
        <p:spPr/>
        <p:txBody>
          <a:bodyPr/>
          <a:lstStyle/>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6" name="Afbeelding 5">
            <a:extLst>
              <a:ext uri="{FF2B5EF4-FFF2-40B4-BE49-F238E27FC236}">
                <a16:creationId xmlns:a16="http://schemas.microsoft.com/office/drawing/2014/main" id="{B70599AA-C07C-5238-58C6-C3B6A37BD84A}"/>
              </a:ext>
            </a:extLst>
          </p:cNvPr>
          <p:cNvPicPr>
            <a:picLocks noChangeAspect="1"/>
          </p:cNvPicPr>
          <p:nvPr/>
        </p:nvPicPr>
        <p:blipFill>
          <a:blip r:embed="rId2"/>
          <a:stretch>
            <a:fillRect/>
          </a:stretch>
        </p:blipFill>
        <p:spPr>
          <a:xfrm>
            <a:off x="729417" y="1392309"/>
            <a:ext cx="4713441" cy="2478358"/>
          </a:xfrm>
          <a:prstGeom prst="rect">
            <a:avLst/>
          </a:prstGeom>
        </p:spPr>
      </p:pic>
      <p:pic>
        <p:nvPicPr>
          <p:cNvPr id="8" name="Afbeelding 7" descr="Afbeelding met persoon, overdekt, Ledemaat, blootsvoets&#10;&#10;Automatisch gegenereerde beschrijving">
            <a:extLst>
              <a:ext uri="{FF2B5EF4-FFF2-40B4-BE49-F238E27FC236}">
                <a16:creationId xmlns:a16="http://schemas.microsoft.com/office/drawing/2014/main" id="{AFCBC038-3840-3479-8E8C-1FE690EB4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737197" y="1021980"/>
            <a:ext cx="5836589" cy="4814039"/>
          </a:xfrm>
          <a:prstGeom prst="rect">
            <a:avLst/>
          </a:prstGeom>
        </p:spPr>
      </p:pic>
      <p:pic>
        <p:nvPicPr>
          <p:cNvPr id="9" name="Afbeelding 8">
            <a:extLst>
              <a:ext uri="{FF2B5EF4-FFF2-40B4-BE49-F238E27FC236}">
                <a16:creationId xmlns:a16="http://schemas.microsoft.com/office/drawing/2014/main" id="{3FC5D220-CA55-3A9B-DD59-1ED4A0621FE9}"/>
              </a:ext>
            </a:extLst>
          </p:cNvPr>
          <p:cNvPicPr>
            <a:picLocks noChangeAspect="1"/>
          </p:cNvPicPr>
          <p:nvPr/>
        </p:nvPicPr>
        <p:blipFill>
          <a:blip r:embed="rId4"/>
          <a:stretch>
            <a:fillRect/>
          </a:stretch>
        </p:blipFill>
        <p:spPr>
          <a:xfrm>
            <a:off x="2386525" y="4001295"/>
            <a:ext cx="1666875" cy="2743200"/>
          </a:xfrm>
          <a:prstGeom prst="rect">
            <a:avLst/>
          </a:prstGeom>
        </p:spPr>
      </p:pic>
    </p:spTree>
    <p:extLst>
      <p:ext uri="{BB962C8B-B14F-4D97-AF65-F5344CB8AC3E}">
        <p14:creationId xmlns:p14="http://schemas.microsoft.com/office/powerpoint/2010/main" val="605015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284FE-D95C-F377-EE9C-D9CD68B68B11}"/>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BD55EB99-230F-6364-4582-8B7116260170}"/>
              </a:ext>
            </a:extLst>
          </p:cNvPr>
          <p:cNvSpPr txBox="1">
            <a:spLocks noGrp="1"/>
          </p:cNvSpPr>
          <p:nvPr>
            <p:ph idx="1"/>
          </p:nvPr>
        </p:nvSpPr>
        <p:spPr>
          <a:xfrm>
            <a:off x="838196" y="1690688"/>
            <a:ext cx="10515600" cy="3998306"/>
          </a:xfrm>
        </p:spPr>
        <p:txBody>
          <a:bodyPr/>
          <a:lstStyle/>
          <a:p>
            <a:pPr marL="0" lvl="0" indent="0">
              <a:lnSpc>
                <a:spcPct val="120000"/>
              </a:lnSpc>
              <a:buNone/>
            </a:pPr>
            <a:r>
              <a:rPr lang="nl-NL" sz="2600" dirty="0">
                <a:solidFill>
                  <a:srgbClr val="3A4C76"/>
                </a:solidFill>
              </a:rPr>
              <a:t>Corona </a:t>
            </a:r>
            <a:r>
              <a:rPr lang="nl-NL" sz="2600" dirty="0" err="1">
                <a:solidFill>
                  <a:srgbClr val="3A4C76"/>
                </a:solidFill>
              </a:rPr>
              <a:t>phlebectatica</a:t>
            </a:r>
            <a:r>
              <a:rPr lang="nl-NL" sz="2600" dirty="0">
                <a:solidFill>
                  <a:srgbClr val="3A4C76"/>
                </a:solidFill>
              </a:rPr>
              <a:t> </a:t>
            </a:r>
            <a:r>
              <a:rPr lang="nl-NL" sz="2600" dirty="0" err="1">
                <a:solidFill>
                  <a:srgbClr val="3A4C76"/>
                </a:solidFill>
              </a:rPr>
              <a:t>paraplantaris</a:t>
            </a:r>
            <a:endParaRPr lang="nl-NL" sz="2600" dirty="0">
              <a:solidFill>
                <a:srgbClr val="DAE3F3"/>
              </a:solidFill>
            </a:endParaRPr>
          </a:p>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4" name="Picture 2">
            <a:extLst>
              <a:ext uri="{FF2B5EF4-FFF2-40B4-BE49-F238E27FC236}">
                <a16:creationId xmlns:a16="http://schemas.microsoft.com/office/drawing/2014/main" id="{9436FAB8-379F-7ED5-8EFF-B59B388C1DCF}"/>
              </a:ext>
            </a:extLst>
          </p:cNvPr>
          <p:cNvPicPr>
            <a:picLocks noChangeAspect="1"/>
          </p:cNvPicPr>
          <p:nvPr/>
        </p:nvPicPr>
        <p:blipFill>
          <a:blip r:embed="rId2"/>
          <a:srcRect/>
          <a:stretch>
            <a:fillRect/>
          </a:stretch>
        </p:blipFill>
        <p:spPr>
          <a:xfrm>
            <a:off x="6608362" y="1586650"/>
            <a:ext cx="4876800" cy="4508803"/>
          </a:xfrm>
          <a:prstGeom prst="rect">
            <a:avLst/>
          </a:prstGeom>
          <a:noFill/>
          <a:ln cap="flat">
            <a:noFill/>
          </a:ln>
        </p:spPr>
      </p:pic>
      <p:pic>
        <p:nvPicPr>
          <p:cNvPr id="6" name="Afbeelding 5" descr="Afbeelding met Vlees, ader, letsel, persoon&#10;&#10;Automatisch gegenereerde beschrijving">
            <a:extLst>
              <a:ext uri="{FF2B5EF4-FFF2-40B4-BE49-F238E27FC236}">
                <a16:creationId xmlns:a16="http://schemas.microsoft.com/office/drawing/2014/main" id="{CA1D96F2-13B3-8E98-82C1-EC3E6B34C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6" y="2780211"/>
            <a:ext cx="4745443" cy="355908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7AAE5-A6E7-FC83-2DB6-9D27BF53FF8E}"/>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CEE2283B-C2EB-B233-E424-080FF4304ABE}"/>
              </a:ext>
            </a:extLst>
          </p:cNvPr>
          <p:cNvSpPr txBox="1">
            <a:spLocks noGrp="1"/>
          </p:cNvSpPr>
          <p:nvPr>
            <p:ph idx="1"/>
          </p:nvPr>
        </p:nvSpPr>
        <p:spPr>
          <a:xfrm>
            <a:off x="838203" y="1429847"/>
            <a:ext cx="10515600" cy="3998306"/>
          </a:xfrm>
        </p:spPr>
        <p:txBody>
          <a:bodyPr/>
          <a:lstStyle/>
          <a:p>
            <a:pPr marL="0" lvl="0" indent="0">
              <a:lnSpc>
                <a:spcPct val="120000"/>
              </a:lnSpc>
              <a:buNone/>
            </a:pPr>
            <a:r>
              <a:rPr lang="nl-NL" sz="3600" dirty="0">
                <a:solidFill>
                  <a:srgbClr val="3A4C76"/>
                </a:solidFill>
              </a:rPr>
              <a:t>Hyperpigmentatie</a:t>
            </a:r>
          </a:p>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5" name="Afbeelding 4">
            <a:extLst>
              <a:ext uri="{FF2B5EF4-FFF2-40B4-BE49-F238E27FC236}">
                <a16:creationId xmlns:a16="http://schemas.microsoft.com/office/drawing/2014/main" id="{B0E071D0-0C7F-1E58-AA39-BC7857B0D5D7}"/>
              </a:ext>
            </a:extLst>
          </p:cNvPr>
          <p:cNvPicPr>
            <a:picLocks noChangeAspect="1"/>
          </p:cNvPicPr>
          <p:nvPr/>
        </p:nvPicPr>
        <p:blipFill>
          <a:blip r:embed="rId2"/>
          <a:stretch>
            <a:fillRect/>
          </a:stretch>
        </p:blipFill>
        <p:spPr>
          <a:xfrm>
            <a:off x="6212340" y="2121987"/>
            <a:ext cx="5413602" cy="4054976"/>
          </a:xfrm>
          <a:prstGeom prst="rect">
            <a:avLst/>
          </a:prstGeom>
        </p:spPr>
      </p:pic>
      <p:pic>
        <p:nvPicPr>
          <p:cNvPr id="6" name="Afbeelding 5" descr="Afbeelding met Vlees, persoon, overdekt, letsel&#10;&#10;Automatisch gegenereerde beschrijving">
            <a:extLst>
              <a:ext uri="{FF2B5EF4-FFF2-40B4-BE49-F238E27FC236}">
                <a16:creationId xmlns:a16="http://schemas.microsoft.com/office/drawing/2014/main" id="{9D52C5F4-EC39-685F-EF7F-EB2993D33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058" y="2121987"/>
            <a:ext cx="5331074" cy="399830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B524CC-658F-9BE9-1E7E-795E2C0479F6}"/>
              </a:ext>
            </a:extLst>
          </p:cNvPr>
          <p:cNvSpPr txBox="1">
            <a:spLocks noGrp="1"/>
          </p:cNvSpPr>
          <p:nvPr>
            <p:ph type="title"/>
          </p:nvPr>
        </p:nvSpPr>
        <p:spPr>
          <a:xfrm>
            <a:off x="838197" y="39128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 </a:t>
            </a:r>
          </a:p>
        </p:txBody>
      </p:sp>
      <p:sp>
        <p:nvSpPr>
          <p:cNvPr id="3" name="Tijdelijke aanduiding voor inhoud 2">
            <a:extLst>
              <a:ext uri="{FF2B5EF4-FFF2-40B4-BE49-F238E27FC236}">
                <a16:creationId xmlns:a16="http://schemas.microsoft.com/office/drawing/2014/main" id="{9F215F1B-6F98-C6CA-7703-A36DE2E0A5FC}"/>
              </a:ext>
            </a:extLst>
          </p:cNvPr>
          <p:cNvSpPr txBox="1">
            <a:spLocks noGrp="1"/>
          </p:cNvSpPr>
          <p:nvPr>
            <p:ph idx="1"/>
          </p:nvPr>
        </p:nvSpPr>
        <p:spPr>
          <a:xfrm>
            <a:off x="838197" y="1429847"/>
            <a:ext cx="10515600" cy="3998306"/>
          </a:xfrm>
        </p:spPr>
        <p:txBody>
          <a:bodyPr/>
          <a:lstStyle/>
          <a:p>
            <a:pPr marL="0" lvl="0" indent="0">
              <a:lnSpc>
                <a:spcPct val="120000"/>
              </a:lnSpc>
              <a:buNone/>
            </a:pPr>
            <a:r>
              <a:rPr lang="nl-NL" sz="3600" dirty="0" err="1">
                <a:solidFill>
                  <a:srgbClr val="3A4C76"/>
                </a:solidFill>
              </a:rPr>
              <a:t>Atrophie</a:t>
            </a:r>
            <a:r>
              <a:rPr lang="nl-NL" sz="3600" dirty="0">
                <a:solidFill>
                  <a:srgbClr val="3A4C76"/>
                </a:solidFill>
              </a:rPr>
              <a:t> blanche</a:t>
            </a:r>
          </a:p>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5" name="Afbeelding 4">
            <a:extLst>
              <a:ext uri="{FF2B5EF4-FFF2-40B4-BE49-F238E27FC236}">
                <a16:creationId xmlns:a16="http://schemas.microsoft.com/office/drawing/2014/main" id="{44CC8635-5368-CE62-7665-DCE07B94847F}"/>
              </a:ext>
            </a:extLst>
          </p:cNvPr>
          <p:cNvPicPr>
            <a:picLocks noChangeAspect="1"/>
          </p:cNvPicPr>
          <p:nvPr/>
        </p:nvPicPr>
        <p:blipFill>
          <a:blip r:embed="rId3"/>
          <a:stretch>
            <a:fillRect/>
          </a:stretch>
        </p:blipFill>
        <p:spPr>
          <a:xfrm>
            <a:off x="587831" y="2232450"/>
            <a:ext cx="5320888" cy="3990666"/>
          </a:xfrm>
          <a:prstGeom prst="rect">
            <a:avLst/>
          </a:prstGeom>
        </p:spPr>
      </p:pic>
      <p:pic>
        <p:nvPicPr>
          <p:cNvPr id="6" name="Afbeelding 5" descr="Afbeelding met Vlees, persoon, letsel, ader&#10;&#10;Automatisch gegenereerde beschrijving">
            <a:extLst>
              <a:ext uri="{FF2B5EF4-FFF2-40B4-BE49-F238E27FC236}">
                <a16:creationId xmlns:a16="http://schemas.microsoft.com/office/drawing/2014/main" id="{1ED194E3-915B-F4BD-9C55-ECD644EF41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3283" y="2232450"/>
            <a:ext cx="5320889" cy="399066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C57825-DE6D-DB5A-7510-63DBF66E996B}"/>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a:t>
            </a:r>
          </a:p>
        </p:txBody>
      </p:sp>
      <p:sp>
        <p:nvSpPr>
          <p:cNvPr id="3" name="Tijdelijke aanduiding voor inhoud 2">
            <a:extLst>
              <a:ext uri="{FF2B5EF4-FFF2-40B4-BE49-F238E27FC236}">
                <a16:creationId xmlns:a16="http://schemas.microsoft.com/office/drawing/2014/main" id="{5794E46E-CE38-ED13-9BDA-0AA8284D862E}"/>
              </a:ext>
            </a:extLst>
          </p:cNvPr>
          <p:cNvSpPr txBox="1">
            <a:spLocks noGrp="1"/>
          </p:cNvSpPr>
          <p:nvPr>
            <p:ph idx="1"/>
          </p:nvPr>
        </p:nvSpPr>
        <p:spPr>
          <a:xfrm>
            <a:off x="838203" y="1531713"/>
            <a:ext cx="10515600" cy="4351336"/>
          </a:xfrm>
        </p:spPr>
        <p:txBody>
          <a:bodyPr/>
          <a:lstStyle/>
          <a:p>
            <a:pPr marL="0" lvl="0" indent="0">
              <a:lnSpc>
                <a:spcPct val="120000"/>
              </a:lnSpc>
              <a:buNone/>
            </a:pPr>
            <a:r>
              <a:rPr lang="nl-NL" sz="3600" dirty="0" err="1">
                <a:solidFill>
                  <a:srgbClr val="3A4C76"/>
                </a:solidFill>
              </a:rPr>
              <a:t>Lipodermatosclerose</a:t>
            </a:r>
            <a:endParaRPr lang="nl-NL" sz="3600" dirty="0">
              <a:solidFill>
                <a:srgbClr val="3A4C76"/>
              </a:solidFill>
            </a:endParaRPr>
          </a:p>
          <a:p>
            <a:pPr marL="0" lvl="0" indent="0">
              <a:lnSpc>
                <a:spcPct val="120000"/>
              </a:lnSpc>
              <a:buNone/>
            </a:pPr>
            <a:endParaRPr lang="nl-NL" sz="2600" dirty="0">
              <a:solidFill>
                <a:srgbClr val="DAE3F3"/>
              </a:solidFill>
            </a:endParaRPr>
          </a:p>
          <a:p>
            <a:pPr marL="0" lvl="0" indent="0">
              <a:lnSpc>
                <a:spcPct val="120000"/>
              </a:lnSpc>
              <a:buNone/>
            </a:pPr>
            <a:endParaRPr lang="nl-NL" sz="2600" dirty="0"/>
          </a:p>
        </p:txBody>
      </p:sp>
      <p:pic>
        <p:nvPicPr>
          <p:cNvPr id="5" name="Afbeelding 4">
            <a:extLst>
              <a:ext uri="{FF2B5EF4-FFF2-40B4-BE49-F238E27FC236}">
                <a16:creationId xmlns:a16="http://schemas.microsoft.com/office/drawing/2014/main" id="{7F56C0B8-3BFF-B255-D14F-4EC3F73F46BA}"/>
              </a:ext>
            </a:extLst>
          </p:cNvPr>
          <p:cNvPicPr>
            <a:picLocks noChangeAspect="1"/>
          </p:cNvPicPr>
          <p:nvPr/>
        </p:nvPicPr>
        <p:blipFill>
          <a:blip r:embed="rId3"/>
          <a:stretch>
            <a:fillRect/>
          </a:stretch>
        </p:blipFill>
        <p:spPr>
          <a:xfrm>
            <a:off x="7385959" y="1460320"/>
            <a:ext cx="3007721" cy="4888682"/>
          </a:xfrm>
          <a:prstGeom prst="rect">
            <a:avLst/>
          </a:prstGeom>
        </p:spPr>
      </p:pic>
      <p:pic>
        <p:nvPicPr>
          <p:cNvPr id="6" name="Afbeelding 5" descr="Afbeelding met persoon, Vlees, letsel, medisch&#10;&#10;Automatisch gegenereerde beschrijving">
            <a:extLst>
              <a:ext uri="{FF2B5EF4-FFF2-40B4-BE49-F238E27FC236}">
                <a16:creationId xmlns:a16="http://schemas.microsoft.com/office/drawing/2014/main" id="{9081F462-B553-56EF-0FD0-A3B27390F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257" y="2277836"/>
            <a:ext cx="5159830" cy="386987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F0815B-D8F9-0D72-C385-2D8D6E34BB22}"/>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Chronisch veneuze insufficiëntie </a:t>
            </a:r>
          </a:p>
        </p:txBody>
      </p:sp>
      <p:sp>
        <p:nvSpPr>
          <p:cNvPr id="3" name="Tijdelijke aanduiding voor inhoud 2">
            <a:extLst>
              <a:ext uri="{FF2B5EF4-FFF2-40B4-BE49-F238E27FC236}">
                <a16:creationId xmlns:a16="http://schemas.microsoft.com/office/drawing/2014/main" id="{708751F9-BF47-427E-CA9B-CF9977D759EF}"/>
              </a:ext>
            </a:extLst>
          </p:cNvPr>
          <p:cNvSpPr txBox="1">
            <a:spLocks noGrp="1"/>
          </p:cNvSpPr>
          <p:nvPr>
            <p:ph idx="1"/>
          </p:nvPr>
        </p:nvSpPr>
        <p:spPr>
          <a:xfrm>
            <a:off x="838203" y="1366526"/>
            <a:ext cx="10515600" cy="4351336"/>
          </a:xfrm>
        </p:spPr>
        <p:txBody>
          <a:bodyPr/>
          <a:lstStyle/>
          <a:p>
            <a:pPr marL="0" lvl="0" indent="0">
              <a:lnSpc>
                <a:spcPct val="120000"/>
              </a:lnSpc>
              <a:buNone/>
            </a:pPr>
            <a:r>
              <a:rPr lang="nl-NL" sz="3600" dirty="0">
                <a:solidFill>
                  <a:srgbClr val="3A4C76"/>
                </a:solidFill>
              </a:rPr>
              <a:t>Ulcus cruris</a:t>
            </a:r>
          </a:p>
          <a:p>
            <a:pPr marL="0" lvl="0" indent="0">
              <a:lnSpc>
                <a:spcPct val="120000"/>
              </a:lnSpc>
              <a:buNone/>
            </a:pPr>
            <a:endParaRPr lang="nl-NL" sz="2400" dirty="0">
              <a:solidFill>
                <a:srgbClr val="DAE3F3"/>
              </a:solidFill>
            </a:endParaRPr>
          </a:p>
          <a:p>
            <a:pPr marL="0" lvl="0" indent="0">
              <a:lnSpc>
                <a:spcPct val="120000"/>
              </a:lnSpc>
              <a:buNone/>
            </a:pPr>
            <a:endParaRPr lang="nl-NL" sz="2600" dirty="0">
              <a:solidFill>
                <a:srgbClr val="3A4C76"/>
              </a:solidFill>
            </a:endParaRPr>
          </a:p>
          <a:p>
            <a:pPr marL="0" lvl="0" indent="0">
              <a:lnSpc>
                <a:spcPct val="120000"/>
              </a:lnSpc>
              <a:buNone/>
            </a:pPr>
            <a:endParaRPr lang="nl-NL" sz="2600" dirty="0"/>
          </a:p>
        </p:txBody>
      </p:sp>
      <p:pic>
        <p:nvPicPr>
          <p:cNvPr id="4" name="Picture 2">
            <a:extLst>
              <a:ext uri="{FF2B5EF4-FFF2-40B4-BE49-F238E27FC236}">
                <a16:creationId xmlns:a16="http://schemas.microsoft.com/office/drawing/2014/main" id="{0734C29D-C4A2-B46E-FABB-04CF540CCC7F}"/>
              </a:ext>
            </a:extLst>
          </p:cNvPr>
          <p:cNvPicPr>
            <a:picLocks noChangeAspect="1"/>
          </p:cNvPicPr>
          <p:nvPr/>
        </p:nvPicPr>
        <p:blipFill>
          <a:blip r:embed="rId3"/>
          <a:srcRect/>
          <a:stretch>
            <a:fillRect/>
          </a:stretch>
        </p:blipFill>
        <p:spPr>
          <a:xfrm>
            <a:off x="6384105" y="2029092"/>
            <a:ext cx="5243244" cy="4148512"/>
          </a:xfrm>
          <a:prstGeom prst="rect">
            <a:avLst/>
          </a:prstGeom>
          <a:noFill/>
          <a:ln cap="flat">
            <a:noFill/>
          </a:ln>
        </p:spPr>
      </p:pic>
      <p:pic>
        <p:nvPicPr>
          <p:cNvPr id="8" name="Afbeelding 7" descr="Afbeelding met Vlees, ader, persoon, letsel">
            <a:extLst>
              <a:ext uri="{FF2B5EF4-FFF2-40B4-BE49-F238E27FC236}">
                <a16:creationId xmlns:a16="http://schemas.microsoft.com/office/drawing/2014/main" id="{D8801021-92AA-4D47-37E4-DC4ADC58DA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51" y="2029092"/>
            <a:ext cx="5531349" cy="414851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76FC3B-6C67-A144-8706-0B292B6B4C9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D1CE6B94-D91F-0309-F6FD-C37A503EB41C}"/>
              </a:ext>
            </a:extLst>
          </p:cNvPr>
          <p:cNvSpPr txBox="1">
            <a:spLocks noGrp="1"/>
          </p:cNvSpPr>
          <p:nvPr>
            <p:ph idx="1"/>
          </p:nvPr>
        </p:nvSpPr>
        <p:spPr>
          <a:xfrm>
            <a:off x="670925" y="1521551"/>
            <a:ext cx="6405874" cy="4351336"/>
          </a:xfrm>
        </p:spPr>
        <p:txBody>
          <a:bodyPr>
            <a:normAutofit fontScale="77500" lnSpcReduction="20000"/>
          </a:bodyPr>
          <a:lstStyle/>
          <a:p>
            <a:pPr marL="0" lvl="0" indent="0">
              <a:lnSpc>
                <a:spcPct val="120000"/>
              </a:lnSpc>
              <a:buNone/>
            </a:pPr>
            <a:r>
              <a:rPr lang="nl-NL" sz="2800" b="1" dirty="0"/>
              <a:t>Symptomen</a:t>
            </a:r>
          </a:p>
          <a:p>
            <a:pPr lvl="0">
              <a:lnSpc>
                <a:spcPct val="120000"/>
              </a:lnSpc>
            </a:pPr>
            <a:r>
              <a:rPr lang="nl-NL" sz="2800" dirty="0"/>
              <a:t>Pijn bij inspanning (claudicatio </a:t>
            </a:r>
            <a:r>
              <a:rPr lang="nl-NL" sz="2800" dirty="0" err="1"/>
              <a:t>intermittens</a:t>
            </a:r>
            <a:r>
              <a:rPr lang="nl-NL" sz="2800" dirty="0"/>
              <a:t>)</a:t>
            </a:r>
          </a:p>
          <a:p>
            <a:pPr lvl="0">
              <a:lnSpc>
                <a:spcPct val="120000"/>
              </a:lnSpc>
            </a:pPr>
            <a:r>
              <a:rPr lang="nl-NL" sz="2800" dirty="0"/>
              <a:t>Vermoeidheid/zwakte</a:t>
            </a:r>
          </a:p>
          <a:p>
            <a:pPr lvl="0">
              <a:lnSpc>
                <a:spcPct val="120000"/>
              </a:lnSpc>
            </a:pPr>
            <a:r>
              <a:rPr lang="nl-NL" sz="2800" dirty="0"/>
              <a:t>Veranderingen in huidskleur en huidtextuur</a:t>
            </a:r>
          </a:p>
          <a:p>
            <a:pPr lvl="0">
              <a:lnSpc>
                <a:spcPct val="120000"/>
              </a:lnSpc>
            </a:pPr>
            <a:r>
              <a:rPr lang="nl-NL" sz="2800" dirty="0"/>
              <a:t>Haarverlies op de benen</a:t>
            </a:r>
          </a:p>
          <a:p>
            <a:pPr lvl="0">
              <a:lnSpc>
                <a:spcPct val="120000"/>
              </a:lnSpc>
            </a:pPr>
            <a:r>
              <a:rPr lang="nl-NL" sz="2800" dirty="0"/>
              <a:t>Veranderingen in nagels</a:t>
            </a:r>
          </a:p>
          <a:p>
            <a:pPr lvl="0">
              <a:lnSpc>
                <a:spcPct val="120000"/>
              </a:lnSpc>
            </a:pPr>
            <a:r>
              <a:rPr lang="nl-NL" sz="2800" dirty="0"/>
              <a:t>Verminderde pulsaties</a:t>
            </a:r>
          </a:p>
          <a:p>
            <a:pPr lvl="0">
              <a:lnSpc>
                <a:spcPct val="120000"/>
              </a:lnSpc>
            </a:pPr>
            <a:r>
              <a:rPr lang="nl-NL" sz="2800" dirty="0"/>
              <a:t>Rustpijn</a:t>
            </a:r>
          </a:p>
          <a:p>
            <a:pPr lvl="0">
              <a:lnSpc>
                <a:spcPct val="120000"/>
              </a:lnSpc>
            </a:pPr>
            <a:r>
              <a:rPr lang="nl-NL" sz="2800" dirty="0"/>
              <a:t>Slecht genezende pijnlijke ulcera</a:t>
            </a:r>
          </a:p>
        </p:txBody>
      </p:sp>
      <p:pic>
        <p:nvPicPr>
          <p:cNvPr id="8" name="Afbeelding 7" descr="Afbeelding met tekening, schets, tekst, skelet&#10;&#10;Automatisch gegenereerde beschrijving">
            <a:extLst>
              <a:ext uri="{FF2B5EF4-FFF2-40B4-BE49-F238E27FC236}">
                <a16:creationId xmlns:a16="http://schemas.microsoft.com/office/drawing/2014/main" id="{BB918F26-8606-C9A7-807C-9D27E4384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534968"/>
            <a:ext cx="4525550" cy="572431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76FC3B-6C67-A144-8706-0B292B6B4C9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D1CE6B94-D91F-0309-F6FD-C37A503EB41C}"/>
              </a:ext>
            </a:extLst>
          </p:cNvPr>
          <p:cNvSpPr txBox="1">
            <a:spLocks noGrp="1"/>
          </p:cNvSpPr>
          <p:nvPr>
            <p:ph idx="1"/>
          </p:nvPr>
        </p:nvSpPr>
        <p:spPr>
          <a:xfrm>
            <a:off x="772876" y="1611200"/>
            <a:ext cx="6405874" cy="4351336"/>
          </a:xfrm>
        </p:spPr>
        <p:txBody>
          <a:bodyPr/>
          <a:lstStyle/>
          <a:p>
            <a:pPr marL="0" indent="0">
              <a:lnSpc>
                <a:spcPct val="120000"/>
              </a:lnSpc>
              <a:buNone/>
            </a:pPr>
            <a:r>
              <a:rPr lang="nl-NL" dirty="0"/>
              <a:t>Claudicatio </a:t>
            </a:r>
            <a:r>
              <a:rPr lang="nl-NL" dirty="0" err="1"/>
              <a:t>intermittens</a:t>
            </a:r>
            <a:r>
              <a:rPr lang="nl-NL" dirty="0"/>
              <a:t> </a:t>
            </a:r>
            <a:r>
              <a:rPr lang="nl-NL" dirty="0">
                <a:sym typeface="Wingdings" panose="05000000000000000000" pitchFamily="2" charset="2"/>
              </a:rPr>
              <a:t> classificatie volgens Fontaine</a:t>
            </a:r>
            <a:endParaRPr lang="nl-NL" dirty="0"/>
          </a:p>
          <a:p>
            <a:pPr marL="0" lvl="0" indent="0">
              <a:lnSpc>
                <a:spcPct val="120000"/>
              </a:lnSpc>
              <a:buNone/>
            </a:pPr>
            <a:endParaRPr lang="nl-NL" sz="2200" dirty="0"/>
          </a:p>
        </p:txBody>
      </p:sp>
      <p:pic>
        <p:nvPicPr>
          <p:cNvPr id="4" name="Afbeelding 3">
            <a:extLst>
              <a:ext uri="{FF2B5EF4-FFF2-40B4-BE49-F238E27FC236}">
                <a16:creationId xmlns:a16="http://schemas.microsoft.com/office/drawing/2014/main" id="{4C36381A-4CFC-EB49-282D-8E025952DE34}"/>
              </a:ext>
            </a:extLst>
          </p:cNvPr>
          <p:cNvPicPr>
            <a:picLocks noChangeAspect="1"/>
          </p:cNvPicPr>
          <p:nvPr/>
        </p:nvPicPr>
        <p:blipFill>
          <a:blip r:embed="rId2"/>
          <a:stretch>
            <a:fillRect/>
          </a:stretch>
        </p:blipFill>
        <p:spPr>
          <a:xfrm>
            <a:off x="7244067" y="1341133"/>
            <a:ext cx="3438442" cy="4541914"/>
          </a:xfrm>
          <a:prstGeom prst="rect">
            <a:avLst/>
          </a:prstGeom>
        </p:spPr>
      </p:pic>
      <p:pic>
        <p:nvPicPr>
          <p:cNvPr id="5" name="Afbeelding 4">
            <a:extLst>
              <a:ext uri="{FF2B5EF4-FFF2-40B4-BE49-F238E27FC236}">
                <a16:creationId xmlns:a16="http://schemas.microsoft.com/office/drawing/2014/main" id="{F3C56409-6C2F-8A5B-E7F9-AE842C1AA33E}"/>
              </a:ext>
            </a:extLst>
          </p:cNvPr>
          <p:cNvPicPr>
            <a:picLocks noChangeAspect="1"/>
          </p:cNvPicPr>
          <p:nvPr/>
        </p:nvPicPr>
        <p:blipFill>
          <a:blip r:embed="rId3"/>
          <a:stretch>
            <a:fillRect/>
          </a:stretch>
        </p:blipFill>
        <p:spPr>
          <a:xfrm>
            <a:off x="1110343" y="2936759"/>
            <a:ext cx="3810000" cy="3105150"/>
          </a:xfrm>
          <a:prstGeom prst="rect">
            <a:avLst/>
          </a:prstGeom>
        </p:spPr>
      </p:pic>
    </p:spTree>
    <p:extLst>
      <p:ext uri="{BB962C8B-B14F-4D97-AF65-F5344CB8AC3E}">
        <p14:creationId xmlns:p14="http://schemas.microsoft.com/office/powerpoint/2010/main" val="769114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26D5E-5C7F-639A-460A-EDAF1C2BDF9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Classificatie volgens Fontaine</a:t>
            </a:r>
          </a:p>
        </p:txBody>
      </p:sp>
      <p:sp>
        <p:nvSpPr>
          <p:cNvPr id="4" name="Tijdelijke aanduiding voor inhoud 3">
            <a:extLst>
              <a:ext uri="{FF2B5EF4-FFF2-40B4-BE49-F238E27FC236}">
                <a16:creationId xmlns:a16="http://schemas.microsoft.com/office/drawing/2014/main" id="{DD652D90-E47C-EB11-FBF5-075D1A3C8D55}"/>
              </a:ext>
            </a:extLst>
          </p:cNvPr>
          <p:cNvSpPr>
            <a:spLocks noGrp="1"/>
          </p:cNvSpPr>
          <p:nvPr>
            <p:ph idx="1"/>
          </p:nvPr>
        </p:nvSpPr>
        <p:spPr>
          <a:xfrm>
            <a:off x="574040" y="1589088"/>
            <a:ext cx="10515600" cy="4588192"/>
          </a:xfrm>
        </p:spPr>
        <p:txBody>
          <a:bodyPr>
            <a:normAutofit fontScale="70000" lnSpcReduction="20000"/>
          </a:bodyPr>
          <a:lstStyle/>
          <a:p>
            <a:r>
              <a:rPr lang="nl-NL" dirty="0"/>
              <a:t>Stadium I: asymptomatisch.</a:t>
            </a:r>
          </a:p>
          <a:p>
            <a:endParaRPr lang="nl-NL" dirty="0"/>
          </a:p>
          <a:p>
            <a:r>
              <a:rPr lang="nl-NL" dirty="0"/>
              <a:t>Stadium II: claudicatio </a:t>
            </a:r>
            <a:r>
              <a:rPr lang="nl-NL" dirty="0" err="1"/>
              <a:t>intermittens</a:t>
            </a:r>
            <a:r>
              <a:rPr lang="nl-NL" dirty="0"/>
              <a:t> </a:t>
            </a:r>
            <a:r>
              <a:rPr lang="nl-NL" dirty="0">
                <a:sym typeface="Wingdings" panose="05000000000000000000" pitchFamily="2" charset="2"/>
              </a:rPr>
              <a:t> pijn, stijf gevoel of krampen meestal in de kuit bij lopen. Soms eenzijdig </a:t>
            </a:r>
            <a:r>
              <a:rPr lang="nl-NL" dirty="0" err="1">
                <a:sym typeface="Wingdings" panose="05000000000000000000" pitchFamily="2" charset="2"/>
              </a:rPr>
              <a:t>koudegevoel</a:t>
            </a:r>
            <a:r>
              <a:rPr lang="nl-NL" dirty="0">
                <a:sym typeface="Wingdings" panose="05000000000000000000" pitchFamily="2" charset="2"/>
              </a:rPr>
              <a:t> voet. </a:t>
            </a:r>
          </a:p>
          <a:p>
            <a:r>
              <a:rPr lang="nl-NL" dirty="0">
                <a:sym typeface="Wingdings" panose="05000000000000000000" pitchFamily="2" charset="2"/>
              </a:rPr>
              <a:t>Stadium </a:t>
            </a:r>
            <a:r>
              <a:rPr lang="nl-NL" dirty="0" err="1">
                <a:sym typeface="Wingdings" panose="05000000000000000000" pitchFamily="2" charset="2"/>
              </a:rPr>
              <a:t>IIa</a:t>
            </a:r>
            <a:r>
              <a:rPr lang="nl-NL" dirty="0">
                <a:sym typeface="Wingdings" panose="05000000000000000000" pitchFamily="2" charset="2"/>
              </a:rPr>
              <a:t>: claudicatio </a:t>
            </a:r>
            <a:r>
              <a:rPr lang="nl-NL" dirty="0" err="1">
                <a:sym typeface="Wingdings" panose="05000000000000000000" pitchFamily="2" charset="2"/>
              </a:rPr>
              <a:t>intermittens</a:t>
            </a:r>
            <a:r>
              <a:rPr lang="nl-NL" dirty="0">
                <a:sym typeface="Wingdings" panose="05000000000000000000" pitchFamily="2" charset="2"/>
              </a:rPr>
              <a:t>, pijnvrije loopafstand &gt; 100m.</a:t>
            </a:r>
          </a:p>
          <a:p>
            <a:r>
              <a:rPr lang="nl-NL" dirty="0">
                <a:sym typeface="Wingdings" panose="05000000000000000000" pitchFamily="2" charset="2"/>
              </a:rPr>
              <a:t>Stadium </a:t>
            </a:r>
            <a:r>
              <a:rPr lang="nl-NL" dirty="0" err="1">
                <a:sym typeface="Wingdings" panose="05000000000000000000" pitchFamily="2" charset="2"/>
              </a:rPr>
              <a:t>IIb</a:t>
            </a:r>
            <a:r>
              <a:rPr lang="nl-NL" dirty="0">
                <a:sym typeface="Wingdings" panose="05000000000000000000" pitchFamily="2" charset="2"/>
              </a:rPr>
              <a:t>: claudicatio </a:t>
            </a:r>
            <a:r>
              <a:rPr lang="nl-NL" dirty="0" err="1">
                <a:sym typeface="Wingdings" panose="05000000000000000000" pitchFamily="2" charset="2"/>
              </a:rPr>
              <a:t>intermittens</a:t>
            </a:r>
            <a:r>
              <a:rPr lang="nl-NL" dirty="0">
                <a:sym typeface="Wingdings" panose="05000000000000000000" pitchFamily="2" charset="2"/>
              </a:rPr>
              <a:t>, pijnvrije loopafstand &lt; 100m.</a:t>
            </a:r>
          </a:p>
          <a:p>
            <a:endParaRPr lang="nl-NL" dirty="0">
              <a:sym typeface="Wingdings" panose="05000000000000000000" pitchFamily="2" charset="2"/>
            </a:endParaRPr>
          </a:p>
          <a:p>
            <a:r>
              <a:rPr lang="nl-NL" dirty="0">
                <a:sym typeface="Wingdings" panose="05000000000000000000" pitchFamily="2" charset="2"/>
              </a:rPr>
              <a:t>Stadium III: rustpijn, ischemische klachten aan voet en/of been in rust.</a:t>
            </a:r>
          </a:p>
          <a:p>
            <a:endParaRPr lang="nl-NL" dirty="0">
              <a:sym typeface="Wingdings" panose="05000000000000000000" pitchFamily="2" charset="2"/>
            </a:endParaRPr>
          </a:p>
          <a:p>
            <a:r>
              <a:rPr lang="nl-NL" dirty="0">
                <a:sym typeface="Wingdings" panose="05000000000000000000" pitchFamily="2" charset="2"/>
              </a:rPr>
              <a:t>Stadium IV: ulcera, dreigende necrose, gangreen aan de voet.</a:t>
            </a:r>
            <a:endParaRPr lang="nl-NL" dirty="0"/>
          </a:p>
        </p:txBody>
      </p:sp>
    </p:spTree>
    <p:extLst>
      <p:ext uri="{BB962C8B-B14F-4D97-AF65-F5344CB8AC3E}">
        <p14:creationId xmlns:p14="http://schemas.microsoft.com/office/powerpoint/2010/main" val="581675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26D5E-5C7F-639A-460A-EDAF1C2BDF9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E6CBD48C-68C4-DF6B-9F05-DD4245260E42}"/>
              </a:ext>
            </a:extLst>
          </p:cNvPr>
          <p:cNvSpPr txBox="1">
            <a:spLocks noGrp="1"/>
          </p:cNvSpPr>
          <p:nvPr>
            <p:ph idx="1"/>
          </p:nvPr>
        </p:nvSpPr>
        <p:spPr>
          <a:xfrm>
            <a:off x="614676" y="1398907"/>
            <a:ext cx="10337803" cy="4351336"/>
          </a:xfrm>
        </p:spPr>
        <p:txBody>
          <a:bodyPr>
            <a:normAutofit/>
          </a:bodyPr>
          <a:lstStyle/>
          <a:p>
            <a:pPr lvl="0">
              <a:lnSpc>
                <a:spcPct val="130000"/>
              </a:lnSpc>
            </a:pPr>
            <a:r>
              <a:rPr lang="nl-NL" dirty="0">
                <a:solidFill>
                  <a:srgbClr val="3A4C76"/>
                </a:solidFill>
              </a:rPr>
              <a:t>Vermoeidheid/zwakte</a:t>
            </a:r>
          </a:p>
          <a:p>
            <a:pPr lvl="0">
              <a:lnSpc>
                <a:spcPct val="130000"/>
              </a:lnSpc>
            </a:pPr>
            <a:r>
              <a:rPr lang="nl-NL" dirty="0">
                <a:solidFill>
                  <a:srgbClr val="3A4C76"/>
                </a:solidFill>
              </a:rPr>
              <a:t>Perifeer arterieel vaatlijden = gegeneraliseerd vaatlijden</a:t>
            </a:r>
          </a:p>
        </p:txBody>
      </p:sp>
      <p:pic>
        <p:nvPicPr>
          <p:cNvPr id="4" name="Afbeelding 3">
            <a:extLst>
              <a:ext uri="{FF2B5EF4-FFF2-40B4-BE49-F238E27FC236}">
                <a16:creationId xmlns:a16="http://schemas.microsoft.com/office/drawing/2014/main" id="{DE6E6237-90C1-52A6-4A85-E3C22353EA47}"/>
              </a:ext>
            </a:extLst>
          </p:cNvPr>
          <p:cNvPicPr>
            <a:picLocks noChangeAspect="1"/>
          </p:cNvPicPr>
          <p:nvPr/>
        </p:nvPicPr>
        <p:blipFill>
          <a:blip r:embed="rId2"/>
          <a:stretch>
            <a:fillRect/>
          </a:stretch>
        </p:blipFill>
        <p:spPr>
          <a:xfrm>
            <a:off x="4085083" y="3251935"/>
            <a:ext cx="6019040" cy="2579588"/>
          </a:xfrm>
          <a:prstGeom prst="rect">
            <a:avLst/>
          </a:prstGeom>
        </p:spPr>
      </p:pic>
    </p:spTree>
    <p:extLst>
      <p:ext uri="{BB962C8B-B14F-4D97-AF65-F5344CB8AC3E}">
        <p14:creationId xmlns:p14="http://schemas.microsoft.com/office/powerpoint/2010/main" val="3801982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2B9F6F-3101-7044-6EEF-B5ECE62AC1A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A097E38A-3E12-EFCC-172B-1CD1B2AB1F23}"/>
              </a:ext>
            </a:extLst>
          </p:cNvPr>
          <p:cNvSpPr txBox="1">
            <a:spLocks noGrp="1"/>
          </p:cNvSpPr>
          <p:nvPr>
            <p:ph idx="1"/>
          </p:nvPr>
        </p:nvSpPr>
        <p:spPr>
          <a:xfrm>
            <a:off x="561705" y="1690688"/>
            <a:ext cx="10683237" cy="4351336"/>
          </a:xfrm>
        </p:spPr>
        <p:txBody>
          <a:bodyPr>
            <a:normAutofit/>
          </a:bodyPr>
          <a:lstStyle/>
          <a:p>
            <a:pPr lvl="0">
              <a:lnSpc>
                <a:spcPct val="130000"/>
              </a:lnSpc>
              <a:buFont typeface="Arial" panose="020B0604020202020204" pitchFamily="34" charset="0"/>
              <a:buChar char="•"/>
            </a:pPr>
            <a:r>
              <a:rPr lang="nl-NL" dirty="0">
                <a:solidFill>
                  <a:srgbClr val="3A4C76"/>
                </a:solidFill>
              </a:rPr>
              <a:t>Veranderingen in huidskleur en huidtextuur</a:t>
            </a:r>
          </a:p>
          <a:p>
            <a:pPr lvl="0">
              <a:lnSpc>
                <a:spcPct val="130000"/>
              </a:lnSpc>
              <a:buFont typeface="Arial" panose="020B0604020202020204" pitchFamily="34" charset="0"/>
              <a:buChar char="•"/>
            </a:pPr>
            <a:r>
              <a:rPr lang="nl-NL" dirty="0">
                <a:solidFill>
                  <a:srgbClr val="3A4C76"/>
                </a:solidFill>
              </a:rPr>
              <a:t>Haarverlies</a:t>
            </a:r>
            <a:endParaRPr lang="nl-NL" dirty="0">
              <a:solidFill>
                <a:srgbClr val="DAE3F3"/>
              </a:solidFill>
            </a:endParaRPr>
          </a:p>
        </p:txBody>
      </p:sp>
      <p:pic>
        <p:nvPicPr>
          <p:cNvPr id="6" name="Afbeelding 5">
            <a:extLst>
              <a:ext uri="{FF2B5EF4-FFF2-40B4-BE49-F238E27FC236}">
                <a16:creationId xmlns:a16="http://schemas.microsoft.com/office/drawing/2014/main" id="{D061DE91-AA20-5A7C-9D53-B9C4FFD416EF}"/>
              </a:ext>
            </a:extLst>
          </p:cNvPr>
          <p:cNvPicPr>
            <a:picLocks noChangeAspect="1"/>
          </p:cNvPicPr>
          <p:nvPr/>
        </p:nvPicPr>
        <p:blipFill>
          <a:blip r:embed="rId2"/>
          <a:stretch>
            <a:fillRect/>
          </a:stretch>
        </p:blipFill>
        <p:spPr>
          <a:xfrm>
            <a:off x="5194663" y="2454860"/>
            <a:ext cx="5548498" cy="390239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463270-3358-01F4-339E-1C88C6C88A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117ACF26-8807-EF93-FBD7-335F1F8B2B12}"/>
              </a:ext>
            </a:extLst>
          </p:cNvPr>
          <p:cNvSpPr txBox="1">
            <a:spLocks noGrp="1"/>
          </p:cNvSpPr>
          <p:nvPr>
            <p:ph idx="1"/>
          </p:nvPr>
        </p:nvSpPr>
        <p:spPr>
          <a:xfrm>
            <a:off x="838197" y="1378587"/>
            <a:ext cx="6405874" cy="4351336"/>
          </a:xfrm>
        </p:spPr>
        <p:txBody>
          <a:bodyPr>
            <a:normAutofit/>
          </a:bodyPr>
          <a:lstStyle/>
          <a:p>
            <a:pPr marL="0" lvl="0" indent="0">
              <a:lnSpc>
                <a:spcPct val="130000"/>
              </a:lnSpc>
              <a:buNone/>
            </a:pPr>
            <a:r>
              <a:rPr lang="nl-NL" dirty="0">
                <a:solidFill>
                  <a:srgbClr val="3A4C76"/>
                </a:solidFill>
              </a:rPr>
              <a:t>Veranderingen in nagels</a:t>
            </a:r>
          </a:p>
        </p:txBody>
      </p:sp>
      <p:pic>
        <p:nvPicPr>
          <p:cNvPr id="5" name="Afbeelding 4">
            <a:extLst>
              <a:ext uri="{FF2B5EF4-FFF2-40B4-BE49-F238E27FC236}">
                <a16:creationId xmlns:a16="http://schemas.microsoft.com/office/drawing/2014/main" id="{CB0ED5ED-3C30-587D-A53F-6304AD5D5B52}"/>
              </a:ext>
            </a:extLst>
          </p:cNvPr>
          <p:cNvPicPr>
            <a:picLocks noChangeAspect="1"/>
          </p:cNvPicPr>
          <p:nvPr/>
        </p:nvPicPr>
        <p:blipFill>
          <a:blip r:embed="rId2"/>
          <a:stretch>
            <a:fillRect/>
          </a:stretch>
        </p:blipFill>
        <p:spPr>
          <a:xfrm>
            <a:off x="6337135" y="2308870"/>
            <a:ext cx="5267299" cy="3569415"/>
          </a:xfrm>
          <a:prstGeom prst="rect">
            <a:avLst/>
          </a:prstGeom>
        </p:spPr>
      </p:pic>
      <p:pic>
        <p:nvPicPr>
          <p:cNvPr id="4" name="Afbeelding 3">
            <a:extLst>
              <a:ext uri="{FF2B5EF4-FFF2-40B4-BE49-F238E27FC236}">
                <a16:creationId xmlns:a16="http://schemas.microsoft.com/office/drawing/2014/main" id="{4CF1AF5A-96D0-2CB4-39B8-1EBD66D98339}"/>
              </a:ext>
            </a:extLst>
          </p:cNvPr>
          <p:cNvPicPr>
            <a:picLocks noChangeAspect="1"/>
          </p:cNvPicPr>
          <p:nvPr/>
        </p:nvPicPr>
        <p:blipFill>
          <a:blip r:embed="rId3"/>
          <a:stretch>
            <a:fillRect/>
          </a:stretch>
        </p:blipFill>
        <p:spPr>
          <a:xfrm>
            <a:off x="592152" y="2308870"/>
            <a:ext cx="5354123" cy="356941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BE5C53-50C0-704A-BAB6-48298C27D03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CA205B33-F698-D47F-F951-A51D70ADCF4A}"/>
              </a:ext>
            </a:extLst>
          </p:cNvPr>
          <p:cNvSpPr txBox="1">
            <a:spLocks noGrp="1"/>
          </p:cNvSpPr>
          <p:nvPr>
            <p:ph idx="1"/>
          </p:nvPr>
        </p:nvSpPr>
        <p:spPr>
          <a:xfrm>
            <a:off x="838203" y="1825627"/>
            <a:ext cx="6405874" cy="4351336"/>
          </a:xfrm>
        </p:spPr>
        <p:txBody>
          <a:bodyPr/>
          <a:lstStyle/>
          <a:p>
            <a:pPr marL="0" lvl="0" indent="0">
              <a:lnSpc>
                <a:spcPct val="130000"/>
              </a:lnSpc>
              <a:buNone/>
            </a:pPr>
            <a:r>
              <a:rPr lang="nl-NL" dirty="0">
                <a:solidFill>
                  <a:srgbClr val="3A4C76"/>
                </a:solidFill>
              </a:rPr>
              <a:t>Verminderde pulsaties</a:t>
            </a:r>
          </a:p>
          <a:p>
            <a:pPr marL="0" lvl="0" indent="0">
              <a:lnSpc>
                <a:spcPct val="130000"/>
              </a:lnSpc>
              <a:buNone/>
            </a:pPr>
            <a:endParaRPr lang="nl-NL" sz="2400" dirty="0">
              <a:solidFill>
                <a:srgbClr val="3A4C76"/>
              </a:solidFill>
            </a:endParaRPr>
          </a:p>
        </p:txBody>
      </p:sp>
      <p:pic>
        <p:nvPicPr>
          <p:cNvPr id="5" name="Picture 6">
            <a:extLst>
              <a:ext uri="{FF2B5EF4-FFF2-40B4-BE49-F238E27FC236}">
                <a16:creationId xmlns:a16="http://schemas.microsoft.com/office/drawing/2014/main" id="{0706E514-CFCD-02EB-2C30-71A231DB58CA}"/>
              </a:ext>
            </a:extLst>
          </p:cNvPr>
          <p:cNvPicPr>
            <a:picLocks noChangeAspect="1"/>
          </p:cNvPicPr>
          <p:nvPr/>
        </p:nvPicPr>
        <p:blipFill>
          <a:blip r:embed="rId2">
            <a:lum bright="14000"/>
          </a:blip>
          <a:srcRect b="20963"/>
          <a:stretch>
            <a:fillRect/>
          </a:stretch>
        </p:blipFill>
        <p:spPr>
          <a:xfrm>
            <a:off x="6897940" y="1665287"/>
            <a:ext cx="3571198" cy="3173397"/>
          </a:xfrm>
          <a:prstGeom prst="rect">
            <a:avLst/>
          </a:prstGeom>
          <a:noFill/>
          <a:ln w="9363" cap="flat">
            <a:solidFill>
              <a:srgbClr val="009999"/>
            </a:solidFill>
            <a:prstDash val="solid"/>
            <a:round/>
          </a:ln>
        </p:spPr>
      </p:pic>
      <p:sp>
        <p:nvSpPr>
          <p:cNvPr id="6" name="CustomShape 3">
            <a:extLst>
              <a:ext uri="{FF2B5EF4-FFF2-40B4-BE49-F238E27FC236}">
                <a16:creationId xmlns:a16="http://schemas.microsoft.com/office/drawing/2014/main" id="{A3F28614-F753-F689-FE84-1004A05CDDD7}"/>
              </a:ext>
            </a:extLst>
          </p:cNvPr>
          <p:cNvSpPr/>
          <p:nvPr/>
        </p:nvSpPr>
        <p:spPr>
          <a:xfrm>
            <a:off x="3765469" y="3914615"/>
            <a:ext cx="1990804" cy="364681"/>
          </a:xfrm>
          <a:prstGeom prst="rect">
            <a:avLst/>
          </a:prstGeom>
          <a:noFill/>
          <a:ln w="9363" cap="flat">
            <a:solidFill>
              <a:srgbClr val="000000"/>
            </a:solidFill>
            <a:prstDash val="solid"/>
            <a:miter/>
          </a:ln>
        </p:spPr>
        <p:txBody>
          <a:bodyPr vert="horz" wrap="square" lIns="90004" tIns="44997" rIns="90004" bIns="44997"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800" b="0" i="0" u="none" strike="noStrike" kern="1200" cap="none" spc="-1" baseline="0" dirty="0">
                <a:solidFill>
                  <a:srgbClr val="000000"/>
                </a:solidFill>
                <a:uFillTx/>
                <a:latin typeface="Raleway"/>
              </a:rPr>
              <a:t>a. </a:t>
            </a:r>
            <a:r>
              <a:rPr lang="nl-NL" spc="-1" dirty="0" err="1">
                <a:solidFill>
                  <a:srgbClr val="000000"/>
                </a:solidFill>
                <a:latin typeface="Raleway"/>
              </a:rPr>
              <a:t>d</a:t>
            </a:r>
            <a:r>
              <a:rPr lang="nl-NL" sz="1800" b="0" i="0" u="none" strike="noStrike" kern="1200" cap="none" spc="-1" baseline="0" dirty="0" err="1">
                <a:solidFill>
                  <a:srgbClr val="000000"/>
                </a:solidFill>
                <a:uFillTx/>
                <a:latin typeface="Raleway"/>
              </a:rPr>
              <a:t>orsalis</a:t>
            </a:r>
            <a:r>
              <a:rPr lang="nl-NL" sz="1800" b="0" i="0" u="none" strike="noStrike" kern="1200" cap="none" spc="-1" baseline="0" dirty="0">
                <a:solidFill>
                  <a:srgbClr val="000000"/>
                </a:solidFill>
                <a:uFillTx/>
                <a:latin typeface="Raleway"/>
              </a:rPr>
              <a:t> pedis</a:t>
            </a:r>
            <a:endParaRPr lang="nl-NL" sz="1800" b="0" i="0" u="none" strike="noStrike" kern="1200" cap="none" spc="-1" baseline="0" dirty="0">
              <a:solidFill>
                <a:srgbClr val="000000"/>
              </a:solidFill>
              <a:uFillTx/>
              <a:latin typeface="Arial"/>
            </a:endParaRPr>
          </a:p>
        </p:txBody>
      </p:sp>
      <p:sp>
        <p:nvSpPr>
          <p:cNvPr id="7" name="CustomShape 4">
            <a:extLst>
              <a:ext uri="{FF2B5EF4-FFF2-40B4-BE49-F238E27FC236}">
                <a16:creationId xmlns:a16="http://schemas.microsoft.com/office/drawing/2014/main" id="{F148BFCD-33A7-79C4-51DD-AB946345D687}"/>
              </a:ext>
            </a:extLst>
          </p:cNvPr>
          <p:cNvSpPr/>
          <p:nvPr/>
        </p:nvSpPr>
        <p:spPr>
          <a:xfrm>
            <a:off x="7244077" y="1279342"/>
            <a:ext cx="2497683" cy="364681"/>
          </a:xfrm>
          <a:prstGeom prst="rect">
            <a:avLst/>
          </a:prstGeom>
          <a:noFill/>
          <a:ln w="9363" cap="flat">
            <a:solidFill>
              <a:srgbClr val="000000"/>
            </a:solidFill>
            <a:prstDash val="solid"/>
            <a:miter/>
          </a:ln>
        </p:spPr>
        <p:txBody>
          <a:bodyPr vert="horz" wrap="square" lIns="90004" tIns="44997" rIns="90004" bIns="44997"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800" b="0" i="0" u="none" strike="noStrike" kern="1200" cap="none" spc="-1" baseline="0" dirty="0">
                <a:solidFill>
                  <a:srgbClr val="000000"/>
                </a:solidFill>
                <a:uFillTx/>
                <a:latin typeface="Raleway"/>
              </a:rPr>
              <a:t>a. </a:t>
            </a:r>
            <a:r>
              <a:rPr lang="nl-NL" spc="-1" dirty="0" err="1">
                <a:solidFill>
                  <a:srgbClr val="000000"/>
                </a:solidFill>
                <a:latin typeface="Raleway"/>
              </a:rPr>
              <a:t>t</a:t>
            </a:r>
            <a:r>
              <a:rPr lang="nl-NL" sz="1800" b="0" i="0" u="none" strike="noStrike" kern="1200" cap="none" spc="-1" baseline="0" dirty="0" err="1">
                <a:solidFill>
                  <a:srgbClr val="000000"/>
                </a:solidFill>
                <a:uFillTx/>
                <a:latin typeface="Raleway"/>
              </a:rPr>
              <a:t>ibialis</a:t>
            </a:r>
            <a:r>
              <a:rPr lang="nl-NL" sz="1800" b="0" i="0" u="none" strike="noStrike" kern="1200" cap="none" spc="-1" baseline="0" dirty="0">
                <a:solidFill>
                  <a:srgbClr val="000000"/>
                </a:solidFill>
                <a:uFillTx/>
                <a:latin typeface="Raleway"/>
              </a:rPr>
              <a:t> posterior</a:t>
            </a:r>
            <a:endParaRPr lang="nl-NL" sz="1800" b="0" i="0" u="none" strike="noStrike" kern="1200" cap="none" spc="-1" baseline="0" dirty="0">
              <a:solidFill>
                <a:srgbClr val="000000"/>
              </a:solidFill>
              <a:uFillTx/>
              <a:latin typeface="Arial"/>
            </a:endParaRPr>
          </a:p>
        </p:txBody>
      </p:sp>
      <p:pic>
        <p:nvPicPr>
          <p:cNvPr id="8" name="Afbeelding 7">
            <a:extLst>
              <a:ext uri="{FF2B5EF4-FFF2-40B4-BE49-F238E27FC236}">
                <a16:creationId xmlns:a16="http://schemas.microsoft.com/office/drawing/2014/main" id="{78235334-B54F-5093-DAC4-8BCA98B248B1}"/>
              </a:ext>
            </a:extLst>
          </p:cNvPr>
          <p:cNvPicPr>
            <a:picLocks noChangeAspect="1"/>
          </p:cNvPicPr>
          <p:nvPr/>
        </p:nvPicPr>
        <p:blipFill>
          <a:blip r:embed="rId3"/>
          <a:stretch>
            <a:fillRect/>
          </a:stretch>
        </p:blipFill>
        <p:spPr>
          <a:xfrm>
            <a:off x="655245" y="2686032"/>
            <a:ext cx="3110224" cy="232966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8A35C3-0C4B-1DD0-C53C-A95C54EDB14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95D91585-A446-63F7-33BB-94EC505B2B85}"/>
              </a:ext>
            </a:extLst>
          </p:cNvPr>
          <p:cNvSpPr txBox="1">
            <a:spLocks noGrp="1"/>
          </p:cNvSpPr>
          <p:nvPr>
            <p:ph idx="1"/>
          </p:nvPr>
        </p:nvSpPr>
        <p:spPr>
          <a:xfrm>
            <a:off x="838203" y="1825627"/>
            <a:ext cx="6405874" cy="4351336"/>
          </a:xfrm>
        </p:spPr>
        <p:txBody>
          <a:bodyPr/>
          <a:lstStyle/>
          <a:p>
            <a:pPr marL="0" lvl="0" indent="0">
              <a:lnSpc>
                <a:spcPct val="130000"/>
              </a:lnSpc>
              <a:buNone/>
            </a:pPr>
            <a:r>
              <a:rPr lang="nl-NL" dirty="0">
                <a:solidFill>
                  <a:srgbClr val="3A4C76"/>
                </a:solidFill>
              </a:rPr>
              <a:t>Rustpijn</a:t>
            </a:r>
            <a:endParaRPr lang="nl-NL" dirty="0">
              <a:solidFill>
                <a:srgbClr val="DAE3F3"/>
              </a:solidFill>
            </a:endParaRPr>
          </a:p>
          <a:p>
            <a:pPr lvl="0">
              <a:lnSpc>
                <a:spcPct val="130000"/>
              </a:lnSpc>
            </a:pPr>
            <a:endParaRPr lang="nl-NL" sz="2400" dirty="0">
              <a:solidFill>
                <a:srgbClr val="3A4C76"/>
              </a:solidFill>
            </a:endParaRPr>
          </a:p>
        </p:txBody>
      </p:sp>
      <p:pic>
        <p:nvPicPr>
          <p:cNvPr id="4" name="Afbeelding 3">
            <a:extLst>
              <a:ext uri="{FF2B5EF4-FFF2-40B4-BE49-F238E27FC236}">
                <a16:creationId xmlns:a16="http://schemas.microsoft.com/office/drawing/2014/main" id="{7337F497-808A-0FF2-3092-F96A77973181}"/>
              </a:ext>
            </a:extLst>
          </p:cNvPr>
          <p:cNvPicPr>
            <a:picLocks noChangeAspect="1"/>
          </p:cNvPicPr>
          <p:nvPr/>
        </p:nvPicPr>
        <p:blipFill>
          <a:blip r:embed="rId3"/>
          <a:stretch>
            <a:fillRect/>
          </a:stretch>
        </p:blipFill>
        <p:spPr>
          <a:xfrm>
            <a:off x="8414656" y="1263908"/>
            <a:ext cx="2737387" cy="2737387"/>
          </a:xfrm>
          <a:prstGeom prst="rect">
            <a:avLst/>
          </a:prstGeom>
        </p:spPr>
      </p:pic>
      <p:pic>
        <p:nvPicPr>
          <p:cNvPr id="5" name="Afbeelding 4">
            <a:extLst>
              <a:ext uri="{FF2B5EF4-FFF2-40B4-BE49-F238E27FC236}">
                <a16:creationId xmlns:a16="http://schemas.microsoft.com/office/drawing/2014/main" id="{6FFF10B8-BB27-38A2-EF87-17D9D20563A4}"/>
              </a:ext>
            </a:extLst>
          </p:cNvPr>
          <p:cNvPicPr>
            <a:picLocks noChangeAspect="1"/>
          </p:cNvPicPr>
          <p:nvPr/>
        </p:nvPicPr>
        <p:blipFill>
          <a:blip r:embed="rId4"/>
          <a:stretch>
            <a:fillRect/>
          </a:stretch>
        </p:blipFill>
        <p:spPr>
          <a:xfrm>
            <a:off x="2590799" y="1690687"/>
            <a:ext cx="4757058" cy="447723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8A35C3-0C4B-1DD0-C53C-A95C54EDB14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Arteriële insufficiëntie</a:t>
            </a:r>
          </a:p>
        </p:txBody>
      </p:sp>
      <p:sp>
        <p:nvSpPr>
          <p:cNvPr id="3" name="Tijdelijke aanduiding voor inhoud 2">
            <a:extLst>
              <a:ext uri="{FF2B5EF4-FFF2-40B4-BE49-F238E27FC236}">
                <a16:creationId xmlns:a16="http://schemas.microsoft.com/office/drawing/2014/main" id="{95D91585-A446-63F7-33BB-94EC505B2B85}"/>
              </a:ext>
            </a:extLst>
          </p:cNvPr>
          <p:cNvSpPr txBox="1">
            <a:spLocks noGrp="1"/>
          </p:cNvSpPr>
          <p:nvPr>
            <p:ph idx="1"/>
          </p:nvPr>
        </p:nvSpPr>
        <p:spPr>
          <a:xfrm>
            <a:off x="838203" y="1825627"/>
            <a:ext cx="6405874" cy="4351336"/>
          </a:xfrm>
        </p:spPr>
        <p:txBody>
          <a:bodyPr/>
          <a:lstStyle/>
          <a:p>
            <a:pPr marL="0" lvl="0" indent="0">
              <a:lnSpc>
                <a:spcPct val="130000"/>
              </a:lnSpc>
              <a:buNone/>
            </a:pPr>
            <a:r>
              <a:rPr lang="nl-NL" dirty="0">
                <a:solidFill>
                  <a:srgbClr val="3A4C76"/>
                </a:solidFill>
              </a:rPr>
              <a:t>Ischemische ulcera</a:t>
            </a:r>
            <a:endParaRPr lang="nl-NL" dirty="0">
              <a:solidFill>
                <a:srgbClr val="DAE3F3"/>
              </a:solidFill>
            </a:endParaRPr>
          </a:p>
          <a:p>
            <a:pPr lvl="0">
              <a:lnSpc>
                <a:spcPct val="130000"/>
              </a:lnSpc>
            </a:pPr>
            <a:endParaRPr lang="nl-NL" sz="2400" dirty="0">
              <a:solidFill>
                <a:srgbClr val="3A4C76"/>
              </a:solidFill>
            </a:endParaRPr>
          </a:p>
        </p:txBody>
      </p:sp>
      <p:pic>
        <p:nvPicPr>
          <p:cNvPr id="6" name="Afbeelding 5">
            <a:extLst>
              <a:ext uri="{FF2B5EF4-FFF2-40B4-BE49-F238E27FC236}">
                <a16:creationId xmlns:a16="http://schemas.microsoft.com/office/drawing/2014/main" id="{3E234F99-D8CE-3878-08EE-52B2C3DB1602}"/>
              </a:ext>
            </a:extLst>
          </p:cNvPr>
          <p:cNvPicPr>
            <a:picLocks noChangeAspect="1"/>
          </p:cNvPicPr>
          <p:nvPr/>
        </p:nvPicPr>
        <p:blipFill>
          <a:blip r:embed="rId3"/>
          <a:stretch>
            <a:fillRect/>
          </a:stretch>
        </p:blipFill>
        <p:spPr>
          <a:xfrm>
            <a:off x="867917" y="2562514"/>
            <a:ext cx="5086569" cy="3386262"/>
          </a:xfrm>
          <a:prstGeom prst="rect">
            <a:avLst/>
          </a:prstGeom>
        </p:spPr>
      </p:pic>
      <p:pic>
        <p:nvPicPr>
          <p:cNvPr id="11" name="Afbeelding 10" descr="Afbeelding met persoon, Vlees, overdekt, grond&#10;&#10;Automatisch gegenereerde beschrijving">
            <a:extLst>
              <a:ext uri="{FF2B5EF4-FFF2-40B4-BE49-F238E27FC236}">
                <a16:creationId xmlns:a16="http://schemas.microsoft.com/office/drawing/2014/main" id="{BF9EF572-89E8-574B-D14C-D16AE29508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346785" y="1384942"/>
            <a:ext cx="5476596" cy="4107447"/>
          </a:xfrm>
          <a:prstGeom prst="rect">
            <a:avLst/>
          </a:prstGeom>
        </p:spPr>
      </p:pic>
    </p:spTree>
    <p:extLst>
      <p:ext uri="{BB962C8B-B14F-4D97-AF65-F5344CB8AC3E}">
        <p14:creationId xmlns:p14="http://schemas.microsoft.com/office/powerpoint/2010/main" val="1600037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2E1B04-4DEA-1EFA-2CBF-CA6DF339A67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Enkel-Arm Index (EAI)</a:t>
            </a:r>
          </a:p>
        </p:txBody>
      </p:sp>
      <p:sp>
        <p:nvSpPr>
          <p:cNvPr id="3" name="Tijdelijke aanduiding voor inhoud 2">
            <a:extLst>
              <a:ext uri="{FF2B5EF4-FFF2-40B4-BE49-F238E27FC236}">
                <a16:creationId xmlns:a16="http://schemas.microsoft.com/office/drawing/2014/main" id="{F9A91F3D-FB5F-2921-744B-270B42EF2D89}"/>
              </a:ext>
            </a:extLst>
          </p:cNvPr>
          <p:cNvSpPr txBox="1">
            <a:spLocks noGrp="1"/>
          </p:cNvSpPr>
          <p:nvPr>
            <p:ph idx="1"/>
          </p:nvPr>
        </p:nvSpPr>
        <p:spPr>
          <a:xfrm>
            <a:off x="838197" y="1502072"/>
            <a:ext cx="10515600" cy="4713027"/>
          </a:xfrm>
        </p:spPr>
        <p:txBody>
          <a:bodyPr>
            <a:normAutofit fontScale="62500" lnSpcReduction="20000"/>
          </a:bodyPr>
          <a:lstStyle/>
          <a:p>
            <a:pPr marL="0" lvl="0" indent="0">
              <a:buNone/>
            </a:pPr>
            <a:r>
              <a:rPr lang="nl-NL" sz="2800" u="sng" dirty="0"/>
              <a:t>Doel</a:t>
            </a:r>
            <a:r>
              <a:rPr lang="nl-NL" sz="2800" dirty="0"/>
              <a:t>: aantonen of uitsluiten van arteriële insufficiëntie</a:t>
            </a:r>
          </a:p>
          <a:p>
            <a:pPr marL="0" lvl="0" indent="0">
              <a:buNone/>
            </a:pPr>
            <a:endParaRPr lang="nl-NL" sz="2800" dirty="0"/>
          </a:p>
          <a:p>
            <a:pPr marL="0" lvl="0" indent="0">
              <a:buNone/>
            </a:pPr>
            <a:r>
              <a:rPr lang="nl-NL" sz="2800" u="sng" dirty="0"/>
              <a:t>Werkwijze</a:t>
            </a:r>
          </a:p>
          <a:p>
            <a:pPr marL="285750" lvl="0" indent="-285750">
              <a:lnSpc>
                <a:spcPct val="100000"/>
              </a:lnSpc>
            </a:pPr>
            <a:r>
              <a:rPr lang="nl-NL" sz="2800" dirty="0"/>
              <a:t>Meet de bloeddruk met een doppler aan beide armen</a:t>
            </a:r>
          </a:p>
          <a:p>
            <a:pPr marL="285750" lvl="0" indent="-285750">
              <a:lnSpc>
                <a:spcPct val="100000"/>
              </a:lnSpc>
            </a:pPr>
            <a:r>
              <a:rPr lang="nl-NL" sz="2800" dirty="0"/>
              <a:t>De hoogste waarde is je referentiewaarde</a:t>
            </a:r>
          </a:p>
          <a:p>
            <a:pPr marL="285750" lvl="0" indent="-285750">
              <a:lnSpc>
                <a:spcPct val="100000"/>
              </a:lnSpc>
            </a:pPr>
            <a:r>
              <a:rPr lang="nl-NL" sz="2800" dirty="0"/>
              <a:t>Meet de bloeddruk met een doppler boven op de voet (ADP) of aan de mediale zijde van de voet (ATP)</a:t>
            </a:r>
          </a:p>
          <a:p>
            <a:pPr marL="285750" lvl="0" indent="-285750">
              <a:lnSpc>
                <a:spcPct val="100000"/>
              </a:lnSpc>
            </a:pPr>
            <a:r>
              <a:rPr lang="nl-NL" sz="2800" dirty="0"/>
              <a:t>Deel de waarde van de voet door die van de arm</a:t>
            </a:r>
          </a:p>
          <a:p>
            <a:pPr marL="285750" lvl="0" indent="-285750">
              <a:lnSpc>
                <a:spcPct val="100000"/>
              </a:lnSpc>
            </a:pPr>
            <a:endParaRPr lang="nl-NL" sz="2800" dirty="0"/>
          </a:p>
          <a:p>
            <a:pPr marL="0" lvl="0" indent="0">
              <a:lnSpc>
                <a:spcPct val="100000"/>
              </a:lnSpc>
              <a:buNone/>
            </a:pPr>
            <a:r>
              <a:rPr lang="nl-NL" sz="2800" u="sng" dirty="0"/>
              <a:t>Bijvoorbeeld</a:t>
            </a:r>
            <a:r>
              <a:rPr lang="nl-NL" sz="2800" dirty="0"/>
              <a:t> </a:t>
            </a:r>
          </a:p>
          <a:p>
            <a:pPr lvl="0">
              <a:lnSpc>
                <a:spcPct val="100000"/>
              </a:lnSpc>
            </a:pPr>
            <a:r>
              <a:rPr lang="nl-NL" sz="2800" dirty="0"/>
              <a:t>Bovendruk aan de </a:t>
            </a:r>
            <a:r>
              <a:rPr lang="nl-NL" sz="2800" b="1" dirty="0"/>
              <a:t>arm</a:t>
            </a:r>
            <a:r>
              <a:rPr lang="nl-NL" sz="2800" dirty="0"/>
              <a:t> = </a:t>
            </a:r>
            <a:r>
              <a:rPr lang="nl-NL" sz="2800" b="1" dirty="0"/>
              <a:t>120</a:t>
            </a:r>
          </a:p>
          <a:p>
            <a:pPr lvl="0">
              <a:lnSpc>
                <a:spcPct val="100000"/>
              </a:lnSpc>
            </a:pPr>
            <a:r>
              <a:rPr lang="nl-NL" sz="2800" dirty="0"/>
              <a:t>Bovendruk aan de rechter </a:t>
            </a:r>
            <a:r>
              <a:rPr lang="nl-NL" sz="2800" b="1" dirty="0"/>
              <a:t>enkel</a:t>
            </a:r>
            <a:r>
              <a:rPr lang="nl-NL" sz="2800" dirty="0"/>
              <a:t> = </a:t>
            </a:r>
            <a:r>
              <a:rPr lang="nl-NL" sz="2800" b="1" dirty="0"/>
              <a:t>70</a:t>
            </a:r>
          </a:p>
          <a:p>
            <a:pPr lvl="0">
              <a:lnSpc>
                <a:spcPct val="100000"/>
              </a:lnSpc>
            </a:pPr>
            <a:r>
              <a:rPr lang="nl-NL" sz="2800" dirty="0"/>
              <a:t>Enkel-armindex rechts : </a:t>
            </a:r>
            <a:r>
              <a:rPr lang="nl-NL" sz="2800" b="1" dirty="0"/>
              <a:t>70 / 120 </a:t>
            </a:r>
            <a:r>
              <a:rPr lang="nl-NL" sz="2800" dirty="0"/>
              <a:t>= 0,58 (58%)</a:t>
            </a:r>
          </a:p>
          <a:p>
            <a:pPr marL="0" lvl="0" indent="0">
              <a:buNone/>
            </a:pPr>
            <a:endParaRPr lang="nl-NL" dirty="0"/>
          </a:p>
        </p:txBody>
      </p:sp>
      <p:pic>
        <p:nvPicPr>
          <p:cNvPr id="4" name="Afbeelding 3">
            <a:extLst>
              <a:ext uri="{FF2B5EF4-FFF2-40B4-BE49-F238E27FC236}">
                <a16:creationId xmlns:a16="http://schemas.microsoft.com/office/drawing/2014/main" id="{7E6262AD-9DBA-B6A4-4FCE-5F83709F784A}"/>
              </a:ext>
            </a:extLst>
          </p:cNvPr>
          <p:cNvPicPr>
            <a:picLocks noChangeAspect="1"/>
          </p:cNvPicPr>
          <p:nvPr/>
        </p:nvPicPr>
        <p:blipFill>
          <a:blip r:embed="rId3"/>
          <a:stretch>
            <a:fillRect/>
          </a:stretch>
        </p:blipFill>
        <p:spPr>
          <a:xfrm>
            <a:off x="8512799" y="642900"/>
            <a:ext cx="3023878" cy="2267909"/>
          </a:xfrm>
          <a:prstGeom prst="rect">
            <a:avLst/>
          </a:prstGeom>
        </p:spPr>
      </p:pic>
      <p:pic>
        <p:nvPicPr>
          <p:cNvPr id="5" name="Afbeelding 4">
            <a:extLst>
              <a:ext uri="{FF2B5EF4-FFF2-40B4-BE49-F238E27FC236}">
                <a16:creationId xmlns:a16="http://schemas.microsoft.com/office/drawing/2014/main" id="{0B8A7FC8-9C76-3758-5851-6269158C182F}"/>
              </a:ext>
            </a:extLst>
          </p:cNvPr>
          <p:cNvPicPr>
            <a:picLocks noChangeAspect="1"/>
          </p:cNvPicPr>
          <p:nvPr/>
        </p:nvPicPr>
        <p:blipFill>
          <a:blip r:embed="rId4"/>
          <a:stretch>
            <a:fillRect/>
          </a:stretch>
        </p:blipFill>
        <p:spPr>
          <a:xfrm>
            <a:off x="7793409" y="3792543"/>
            <a:ext cx="3743268" cy="248128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2E1B04-4DEA-1EFA-2CBF-CA6DF339A67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Enkel</a:t>
            </a:r>
            <a:r>
              <a:rPr lang="nl-NL" sz="4400" dirty="0">
                <a:solidFill>
                  <a:srgbClr val="002478"/>
                </a:solidFill>
                <a:latin typeface="+mn-lt"/>
              </a:rPr>
              <a:t>-</a:t>
            </a:r>
            <a:r>
              <a:rPr lang="nl-NL" sz="4400" b="0" dirty="0">
                <a:solidFill>
                  <a:srgbClr val="002478"/>
                </a:solidFill>
                <a:latin typeface="+mn-lt"/>
              </a:rPr>
              <a:t>Arm Index (EAI)</a:t>
            </a:r>
          </a:p>
        </p:txBody>
      </p:sp>
      <p:sp>
        <p:nvSpPr>
          <p:cNvPr id="3" name="Tijdelijke aanduiding voor inhoud 2">
            <a:extLst>
              <a:ext uri="{FF2B5EF4-FFF2-40B4-BE49-F238E27FC236}">
                <a16:creationId xmlns:a16="http://schemas.microsoft.com/office/drawing/2014/main" id="{F9A91F3D-FB5F-2921-744B-270B42EF2D89}"/>
              </a:ext>
            </a:extLst>
          </p:cNvPr>
          <p:cNvSpPr txBox="1">
            <a:spLocks noGrp="1"/>
          </p:cNvSpPr>
          <p:nvPr>
            <p:ph idx="1"/>
          </p:nvPr>
        </p:nvSpPr>
        <p:spPr>
          <a:xfrm>
            <a:off x="574040" y="1894177"/>
            <a:ext cx="10515600" cy="3998306"/>
          </a:xfrm>
        </p:spPr>
        <p:txBody>
          <a:bodyPr/>
          <a:lstStyle/>
          <a:p>
            <a:pPr lvl="0"/>
            <a:r>
              <a:rPr lang="nl-NL" dirty="0"/>
              <a:t>Normale EAI  0,9-1,3</a:t>
            </a:r>
          </a:p>
          <a:p>
            <a:pPr lvl="0"/>
            <a:r>
              <a:rPr lang="nl-NL" dirty="0"/>
              <a:t>&gt;1,3 vals positief hoog, vaak bij mensen met DM</a:t>
            </a:r>
          </a:p>
          <a:p>
            <a:pPr lvl="0"/>
            <a:r>
              <a:rPr lang="nl-NL" dirty="0"/>
              <a:t>&lt; 0,9 kan wijzen op arterieel vaatlijden</a:t>
            </a:r>
          </a:p>
          <a:p>
            <a:pPr marL="0" lvl="0" indent="0">
              <a:buNone/>
            </a:pPr>
            <a:endParaRPr lang="nl-NL" dirty="0"/>
          </a:p>
        </p:txBody>
      </p:sp>
    </p:spTree>
    <p:extLst>
      <p:ext uri="{BB962C8B-B14F-4D97-AF65-F5344CB8AC3E}">
        <p14:creationId xmlns:p14="http://schemas.microsoft.com/office/powerpoint/2010/main" val="22857095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34C8AC3-DAE3-1337-9036-C37FF02F9A58}"/>
              </a:ext>
            </a:extLst>
          </p:cNvPr>
          <p:cNvSpPr txBox="1">
            <a:spLocks noGrp="1"/>
          </p:cNvSpPr>
          <p:nvPr>
            <p:ph idx="1"/>
          </p:nvPr>
        </p:nvSpPr>
        <p:spPr/>
        <p:txBody>
          <a:bodyPr anchorCtr="1"/>
          <a:lstStyle/>
          <a:p>
            <a:pPr marL="0" lvl="0" indent="0" algn="ctr">
              <a:buNone/>
            </a:pPr>
            <a:r>
              <a:rPr lang="nl-NL" sz="4400" b="1" dirty="0"/>
              <a:t>Diagnose</a:t>
            </a:r>
          </a:p>
          <a:p>
            <a:pPr marL="0" lvl="0" indent="0" algn="ctr">
              <a:buNone/>
            </a:pPr>
            <a:r>
              <a:rPr lang="nl-NL" sz="6000" dirty="0"/>
              <a:t>Diabetische voet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CB85BB-77FC-6F11-6B13-74683A2BB16C}"/>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Diabetische voet</a:t>
            </a:r>
          </a:p>
        </p:txBody>
      </p:sp>
      <p:sp>
        <p:nvSpPr>
          <p:cNvPr id="3" name="Tijdelijke aanduiding voor inhoud 2">
            <a:extLst>
              <a:ext uri="{FF2B5EF4-FFF2-40B4-BE49-F238E27FC236}">
                <a16:creationId xmlns:a16="http://schemas.microsoft.com/office/drawing/2014/main" id="{40C0C34E-D590-D98D-B84D-EDA566B64D19}"/>
              </a:ext>
            </a:extLst>
          </p:cNvPr>
          <p:cNvSpPr txBox="1">
            <a:spLocks noGrp="1"/>
          </p:cNvSpPr>
          <p:nvPr>
            <p:ph idx="1"/>
          </p:nvPr>
        </p:nvSpPr>
        <p:spPr>
          <a:xfrm>
            <a:off x="925289" y="1455513"/>
            <a:ext cx="10515600" cy="4351336"/>
          </a:xfrm>
        </p:spPr>
        <p:txBody>
          <a:bodyPr/>
          <a:lstStyle/>
          <a:p>
            <a:pPr marL="0" lvl="0" indent="0">
              <a:lnSpc>
                <a:spcPct val="120000"/>
              </a:lnSpc>
              <a:buNone/>
            </a:pPr>
            <a:r>
              <a:rPr lang="nl-NL" sz="2400" dirty="0"/>
              <a:t>Een verscheidenheid aan voetafwijkingen die ontstaan ten gevolge van polyneuropathie, macro/microangiopathie, </a:t>
            </a:r>
            <a:r>
              <a:rPr lang="nl-NL" sz="2400" dirty="0" err="1"/>
              <a:t>limited</a:t>
            </a:r>
            <a:r>
              <a:rPr lang="nl-NL" sz="2400" dirty="0"/>
              <a:t> joint </a:t>
            </a:r>
            <a:r>
              <a:rPr lang="nl-NL" sz="2400" dirty="0" err="1"/>
              <a:t>mobility</a:t>
            </a:r>
            <a:br>
              <a:rPr lang="nl-NL" sz="2400" dirty="0"/>
            </a:br>
            <a:endParaRPr lang="nl-NL" sz="2400" dirty="0"/>
          </a:p>
          <a:p>
            <a:pPr marL="0" lvl="0" indent="0">
              <a:lnSpc>
                <a:spcPct val="120000"/>
              </a:lnSpc>
              <a:buNone/>
            </a:pPr>
            <a:endParaRPr lang="nl-NL" sz="1700" dirty="0"/>
          </a:p>
        </p:txBody>
      </p:sp>
      <p:pic>
        <p:nvPicPr>
          <p:cNvPr id="4" name="Afbeelding 4">
            <a:extLst>
              <a:ext uri="{FF2B5EF4-FFF2-40B4-BE49-F238E27FC236}">
                <a16:creationId xmlns:a16="http://schemas.microsoft.com/office/drawing/2014/main" id="{9BFA37A6-A673-CB63-85DD-519E2AF7E426}"/>
              </a:ext>
            </a:extLst>
          </p:cNvPr>
          <p:cNvPicPr>
            <a:picLocks noChangeAspect="1"/>
          </p:cNvPicPr>
          <p:nvPr/>
        </p:nvPicPr>
        <p:blipFill>
          <a:blip r:embed="rId2"/>
          <a:stretch>
            <a:fillRect/>
          </a:stretch>
        </p:blipFill>
        <p:spPr>
          <a:xfrm>
            <a:off x="2660204" y="2350938"/>
            <a:ext cx="7325589" cy="4141933"/>
          </a:xfrm>
          <a:prstGeom prst="rect">
            <a:avLst/>
          </a:prstGeom>
          <a:noFill/>
          <a:ln cap="flat">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3DA1E-76D3-A155-BD6C-5B5638FDBEA7}"/>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Risicofactoren voor voetproblemen</a:t>
            </a:r>
          </a:p>
        </p:txBody>
      </p:sp>
      <p:sp>
        <p:nvSpPr>
          <p:cNvPr id="3" name="Tijdelijke aanduiding voor inhoud 2">
            <a:extLst>
              <a:ext uri="{FF2B5EF4-FFF2-40B4-BE49-F238E27FC236}">
                <a16:creationId xmlns:a16="http://schemas.microsoft.com/office/drawing/2014/main" id="{A552EF25-D104-7CCF-AE81-21FFF9DD3E22}"/>
              </a:ext>
            </a:extLst>
          </p:cNvPr>
          <p:cNvSpPr txBox="1">
            <a:spLocks noGrp="1"/>
          </p:cNvSpPr>
          <p:nvPr>
            <p:ph idx="1"/>
          </p:nvPr>
        </p:nvSpPr>
        <p:spPr>
          <a:xfrm>
            <a:off x="543474" y="1907995"/>
            <a:ext cx="10515600" cy="3998306"/>
          </a:xfrm>
        </p:spPr>
        <p:txBody>
          <a:bodyPr>
            <a:normAutofit fontScale="92500" lnSpcReduction="20000"/>
          </a:bodyPr>
          <a:lstStyle/>
          <a:p>
            <a:pPr lvl="0">
              <a:lnSpc>
                <a:spcPct val="130000"/>
              </a:lnSpc>
            </a:pPr>
            <a:r>
              <a:rPr lang="nl-NL" dirty="0"/>
              <a:t>Duur van diabetes</a:t>
            </a:r>
          </a:p>
          <a:p>
            <a:pPr lvl="0">
              <a:lnSpc>
                <a:spcPct val="130000"/>
              </a:lnSpc>
            </a:pPr>
            <a:r>
              <a:rPr lang="nl-NL" dirty="0"/>
              <a:t>Verhoogd HbA1c</a:t>
            </a:r>
          </a:p>
          <a:p>
            <a:pPr lvl="0">
              <a:lnSpc>
                <a:spcPct val="130000"/>
              </a:lnSpc>
            </a:pPr>
            <a:r>
              <a:rPr lang="nl-NL" dirty="0"/>
              <a:t>Obesitas</a:t>
            </a:r>
          </a:p>
          <a:p>
            <a:pPr lvl="0">
              <a:lnSpc>
                <a:spcPct val="130000"/>
              </a:lnSpc>
            </a:pPr>
            <a:r>
              <a:rPr lang="nl-NL" dirty="0"/>
              <a:t>Roken</a:t>
            </a:r>
          </a:p>
          <a:p>
            <a:pPr lvl="0">
              <a:lnSpc>
                <a:spcPct val="130000"/>
              </a:lnSpc>
            </a:pPr>
            <a:r>
              <a:rPr lang="nl-NL" dirty="0"/>
              <a:t>Alcohol</a:t>
            </a:r>
          </a:p>
          <a:p>
            <a:pPr lvl="0">
              <a:lnSpc>
                <a:spcPct val="130000"/>
              </a:lnSpc>
            </a:pPr>
            <a:r>
              <a:rPr lang="nl-NL" dirty="0"/>
              <a:t>Te weinig beweging</a:t>
            </a:r>
          </a:p>
          <a:p>
            <a:pPr marL="0" lvl="0" indent="0">
              <a:lnSpc>
                <a:spcPct val="130000"/>
              </a:lnSpc>
              <a:buNone/>
            </a:pPr>
            <a:endParaRPr lang="nl-NL" sz="1700" dirty="0"/>
          </a:p>
        </p:txBody>
      </p:sp>
      <p:pic>
        <p:nvPicPr>
          <p:cNvPr id="4" name="Afbeelding 3">
            <a:extLst>
              <a:ext uri="{FF2B5EF4-FFF2-40B4-BE49-F238E27FC236}">
                <a16:creationId xmlns:a16="http://schemas.microsoft.com/office/drawing/2014/main" id="{EDACE533-7812-8A3C-6EA1-454DEE3F2CC1}"/>
              </a:ext>
            </a:extLst>
          </p:cNvPr>
          <p:cNvPicPr>
            <a:picLocks noChangeAspect="1"/>
          </p:cNvPicPr>
          <p:nvPr/>
        </p:nvPicPr>
        <p:blipFill>
          <a:blip r:embed="rId2"/>
          <a:stretch>
            <a:fillRect/>
          </a:stretch>
        </p:blipFill>
        <p:spPr>
          <a:xfrm>
            <a:off x="5910983" y="1709918"/>
            <a:ext cx="1713128" cy="1036408"/>
          </a:xfrm>
          <a:prstGeom prst="rect">
            <a:avLst/>
          </a:prstGeom>
          <a:noFill/>
          <a:ln cap="flat">
            <a:noFill/>
          </a:ln>
        </p:spPr>
      </p:pic>
      <p:pic>
        <p:nvPicPr>
          <p:cNvPr id="5" name="Afbeelding 5">
            <a:extLst>
              <a:ext uri="{FF2B5EF4-FFF2-40B4-BE49-F238E27FC236}">
                <a16:creationId xmlns:a16="http://schemas.microsoft.com/office/drawing/2014/main" id="{C57DE419-5E65-A092-34D4-8D0CB5EE96E6}"/>
              </a:ext>
            </a:extLst>
          </p:cNvPr>
          <p:cNvPicPr>
            <a:picLocks noChangeAspect="1"/>
          </p:cNvPicPr>
          <p:nvPr/>
        </p:nvPicPr>
        <p:blipFill>
          <a:blip r:embed="rId3"/>
          <a:stretch>
            <a:fillRect/>
          </a:stretch>
        </p:blipFill>
        <p:spPr>
          <a:xfrm>
            <a:off x="5891241" y="2941414"/>
            <a:ext cx="1731416" cy="1975277"/>
          </a:xfrm>
          <a:prstGeom prst="rect">
            <a:avLst/>
          </a:prstGeom>
          <a:noFill/>
          <a:ln cap="flat">
            <a:noFill/>
          </a:ln>
        </p:spPr>
      </p:pic>
      <p:pic>
        <p:nvPicPr>
          <p:cNvPr id="6" name="Afbeelding 6">
            <a:extLst>
              <a:ext uri="{FF2B5EF4-FFF2-40B4-BE49-F238E27FC236}">
                <a16:creationId xmlns:a16="http://schemas.microsoft.com/office/drawing/2014/main" id="{FBB26D00-8BBB-49FE-48D0-E8E54F1C63DD}"/>
              </a:ext>
            </a:extLst>
          </p:cNvPr>
          <p:cNvPicPr>
            <a:picLocks noChangeAspect="1"/>
          </p:cNvPicPr>
          <p:nvPr/>
        </p:nvPicPr>
        <p:blipFill>
          <a:blip r:embed="rId4"/>
          <a:stretch>
            <a:fillRect/>
          </a:stretch>
        </p:blipFill>
        <p:spPr>
          <a:xfrm>
            <a:off x="7868914" y="1703307"/>
            <a:ext cx="1685979" cy="1036408"/>
          </a:xfrm>
          <a:prstGeom prst="rect">
            <a:avLst/>
          </a:prstGeom>
          <a:noFill/>
          <a:ln cap="flat">
            <a:noFill/>
          </a:ln>
        </p:spPr>
      </p:pic>
      <p:pic>
        <p:nvPicPr>
          <p:cNvPr id="7" name="Afbeelding 7">
            <a:extLst>
              <a:ext uri="{FF2B5EF4-FFF2-40B4-BE49-F238E27FC236}">
                <a16:creationId xmlns:a16="http://schemas.microsoft.com/office/drawing/2014/main" id="{C01E2C57-9AF0-BB0C-18F5-8B718B981F5E}"/>
              </a:ext>
            </a:extLst>
          </p:cNvPr>
          <p:cNvPicPr>
            <a:picLocks noChangeAspect="1"/>
          </p:cNvPicPr>
          <p:nvPr/>
        </p:nvPicPr>
        <p:blipFill>
          <a:blip r:embed="rId5"/>
          <a:stretch>
            <a:fillRect/>
          </a:stretch>
        </p:blipFill>
        <p:spPr>
          <a:xfrm>
            <a:off x="7887202" y="2874654"/>
            <a:ext cx="1390006" cy="2064989"/>
          </a:xfrm>
          <a:prstGeom prst="rect">
            <a:avLst/>
          </a:prstGeom>
          <a:noFill/>
          <a:ln cap="flat">
            <a:noFill/>
          </a:ln>
        </p:spPr>
      </p:pic>
      <p:pic>
        <p:nvPicPr>
          <p:cNvPr id="8" name="Afbeelding 8">
            <a:extLst>
              <a:ext uri="{FF2B5EF4-FFF2-40B4-BE49-F238E27FC236}">
                <a16:creationId xmlns:a16="http://schemas.microsoft.com/office/drawing/2014/main" id="{C78DF50D-6F33-278F-982F-67F7FB16647D}"/>
              </a:ext>
            </a:extLst>
          </p:cNvPr>
          <p:cNvPicPr>
            <a:picLocks noChangeAspect="1"/>
          </p:cNvPicPr>
          <p:nvPr/>
        </p:nvPicPr>
        <p:blipFill>
          <a:blip r:embed="rId6"/>
          <a:stretch>
            <a:fillRect/>
          </a:stretch>
        </p:blipFill>
        <p:spPr>
          <a:xfrm>
            <a:off x="9799697" y="2688271"/>
            <a:ext cx="1390006" cy="1481456"/>
          </a:xfrm>
          <a:prstGeom prst="rect">
            <a:avLst/>
          </a:prstGeom>
          <a:noFill/>
          <a:ln cap="flat">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B9A924-E3BB-F93D-8041-688045EF9CC3}"/>
              </a:ext>
            </a:extLst>
          </p:cNvPr>
          <p:cNvSpPr txBox="1">
            <a:spLocks noGrp="1"/>
          </p:cNvSpPr>
          <p:nvPr>
            <p:ph type="title"/>
          </p:nvPr>
        </p:nvSpPr>
        <p:spPr>
          <a:xfrm>
            <a:off x="533400" y="365129"/>
            <a:ext cx="11168743"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Interne risicofactoren voor voetproblemen</a:t>
            </a:r>
          </a:p>
        </p:txBody>
      </p:sp>
      <p:sp>
        <p:nvSpPr>
          <p:cNvPr id="3" name="Tijdelijke aanduiding voor inhoud 2">
            <a:extLst>
              <a:ext uri="{FF2B5EF4-FFF2-40B4-BE49-F238E27FC236}">
                <a16:creationId xmlns:a16="http://schemas.microsoft.com/office/drawing/2014/main" id="{F055958D-0A25-5DFB-5993-69175A31DCF8}"/>
              </a:ext>
            </a:extLst>
          </p:cNvPr>
          <p:cNvSpPr txBox="1">
            <a:spLocks noGrp="1"/>
          </p:cNvSpPr>
          <p:nvPr>
            <p:ph idx="1"/>
          </p:nvPr>
        </p:nvSpPr>
        <p:spPr>
          <a:xfrm>
            <a:off x="838200" y="1638987"/>
            <a:ext cx="10515600" cy="3998306"/>
          </a:xfrm>
        </p:spPr>
        <p:txBody>
          <a:bodyPr/>
          <a:lstStyle/>
          <a:p>
            <a:pPr marL="0" lvl="0" indent="0">
              <a:lnSpc>
                <a:spcPct val="130000"/>
              </a:lnSpc>
              <a:buNone/>
            </a:pPr>
            <a:r>
              <a:rPr lang="nl-NL" dirty="0"/>
              <a:t>Drie belangrijke aspecten:</a:t>
            </a:r>
          </a:p>
          <a:p>
            <a:pPr lvl="0">
              <a:lnSpc>
                <a:spcPct val="130000"/>
              </a:lnSpc>
            </a:pPr>
            <a:r>
              <a:rPr lang="nl-NL" dirty="0"/>
              <a:t>Polyneuropathie</a:t>
            </a:r>
          </a:p>
          <a:p>
            <a:pPr lvl="0">
              <a:lnSpc>
                <a:spcPct val="130000"/>
              </a:lnSpc>
            </a:pPr>
            <a:r>
              <a:rPr lang="nl-NL" dirty="0"/>
              <a:t>Angiopathie</a:t>
            </a:r>
          </a:p>
          <a:p>
            <a:pPr lvl="0">
              <a:lnSpc>
                <a:spcPct val="130000"/>
              </a:lnSpc>
            </a:pPr>
            <a:r>
              <a:rPr lang="nl-NL" dirty="0"/>
              <a:t>Limited joint </a:t>
            </a:r>
            <a:r>
              <a:rPr lang="nl-NL" dirty="0" err="1"/>
              <a:t>mobility</a:t>
            </a:r>
            <a:r>
              <a:rPr lang="nl-NL" dirty="0"/>
              <a:t> </a:t>
            </a:r>
          </a:p>
          <a:p>
            <a:pPr marL="0" lvl="0" indent="0">
              <a:lnSpc>
                <a:spcPct val="130000"/>
              </a:lnSpc>
              <a:buNone/>
            </a:pPr>
            <a:endParaRPr lang="nl-NL" sz="1700" dirty="0"/>
          </a:p>
        </p:txBody>
      </p:sp>
      <p:pic>
        <p:nvPicPr>
          <p:cNvPr id="4" name="Afbeelding 3">
            <a:extLst>
              <a:ext uri="{FF2B5EF4-FFF2-40B4-BE49-F238E27FC236}">
                <a16:creationId xmlns:a16="http://schemas.microsoft.com/office/drawing/2014/main" id="{C59AB72F-1C7F-95BB-BD4F-2FC19F94364F}"/>
              </a:ext>
            </a:extLst>
          </p:cNvPr>
          <p:cNvPicPr>
            <a:picLocks noChangeAspect="1"/>
          </p:cNvPicPr>
          <p:nvPr/>
        </p:nvPicPr>
        <p:blipFill>
          <a:blip r:embed="rId2"/>
          <a:stretch>
            <a:fillRect/>
          </a:stretch>
        </p:blipFill>
        <p:spPr>
          <a:xfrm>
            <a:off x="6117771" y="2012266"/>
            <a:ext cx="4835624" cy="362502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C047CC-E004-86D4-183A-8E5151DFB9A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Polyneuropathie</a:t>
            </a:r>
          </a:p>
        </p:txBody>
      </p:sp>
      <p:sp>
        <p:nvSpPr>
          <p:cNvPr id="3" name="Tijdelijke aanduiding voor inhoud 2">
            <a:extLst>
              <a:ext uri="{FF2B5EF4-FFF2-40B4-BE49-F238E27FC236}">
                <a16:creationId xmlns:a16="http://schemas.microsoft.com/office/drawing/2014/main" id="{BCEF9C5E-A0F6-D815-A2B4-97235B1D2865}"/>
              </a:ext>
            </a:extLst>
          </p:cNvPr>
          <p:cNvSpPr txBox="1">
            <a:spLocks noGrp="1"/>
          </p:cNvSpPr>
          <p:nvPr>
            <p:ph idx="1"/>
          </p:nvPr>
        </p:nvSpPr>
        <p:spPr>
          <a:xfrm>
            <a:off x="-97971" y="1496177"/>
            <a:ext cx="11321142" cy="4814654"/>
          </a:xfrm>
        </p:spPr>
        <p:txBody>
          <a:bodyPr>
            <a:normAutofit lnSpcReduction="10000"/>
          </a:bodyPr>
          <a:lstStyle/>
          <a:p>
            <a:pPr lvl="1">
              <a:lnSpc>
                <a:spcPct val="130000"/>
              </a:lnSpc>
            </a:pPr>
            <a:r>
              <a:rPr lang="nl-NL" dirty="0">
                <a:solidFill>
                  <a:schemeClr val="tx2">
                    <a:lumMod val="75000"/>
                    <a:lumOff val="25000"/>
                  </a:schemeClr>
                </a:solidFill>
              </a:rPr>
              <a:t>Minder gevoel, tintelingen, brandend of koud gevoel in de voeten</a:t>
            </a:r>
          </a:p>
          <a:p>
            <a:pPr lvl="1">
              <a:lnSpc>
                <a:spcPct val="130000"/>
              </a:lnSpc>
            </a:pPr>
            <a:r>
              <a:rPr lang="nl-NL" dirty="0">
                <a:solidFill>
                  <a:schemeClr val="tx2">
                    <a:lumMod val="75000"/>
                    <a:lumOff val="25000"/>
                  </a:schemeClr>
                </a:solidFill>
              </a:rPr>
              <a:t>Lopen op ‘wolken’</a:t>
            </a:r>
          </a:p>
          <a:p>
            <a:pPr lvl="1">
              <a:lnSpc>
                <a:spcPct val="130000"/>
              </a:lnSpc>
            </a:pPr>
            <a:r>
              <a:rPr lang="nl-NL" dirty="0">
                <a:solidFill>
                  <a:schemeClr val="tx2">
                    <a:lumMod val="75000"/>
                    <a:lumOff val="25000"/>
                  </a:schemeClr>
                </a:solidFill>
              </a:rPr>
              <a:t>Signaalfunctie weg! </a:t>
            </a:r>
          </a:p>
          <a:p>
            <a:pPr lvl="1">
              <a:lnSpc>
                <a:spcPct val="130000"/>
              </a:lnSpc>
            </a:pPr>
            <a:r>
              <a:rPr lang="nl-NL" dirty="0">
                <a:solidFill>
                  <a:schemeClr val="tx2">
                    <a:lumMod val="75000"/>
                    <a:lumOff val="25000"/>
                  </a:schemeClr>
                </a:solidFill>
              </a:rPr>
              <a:t>Klauwstand tenen</a:t>
            </a:r>
          </a:p>
          <a:p>
            <a:pPr lvl="1">
              <a:lnSpc>
                <a:spcPct val="130000"/>
              </a:lnSpc>
            </a:pPr>
            <a:r>
              <a:rPr lang="nl-NL" dirty="0">
                <a:solidFill>
                  <a:schemeClr val="tx2">
                    <a:lumMod val="75000"/>
                    <a:lumOff val="25000"/>
                  </a:schemeClr>
                </a:solidFill>
              </a:rPr>
              <a:t>Afwijkende drukpunten! Eeltvorming</a:t>
            </a:r>
          </a:p>
          <a:p>
            <a:pPr lvl="1">
              <a:lnSpc>
                <a:spcPct val="130000"/>
              </a:lnSpc>
            </a:pPr>
            <a:r>
              <a:rPr lang="nl-NL" dirty="0">
                <a:solidFill>
                  <a:schemeClr val="tx2">
                    <a:lumMod val="75000"/>
                    <a:lumOff val="25000"/>
                  </a:schemeClr>
                </a:solidFill>
              </a:rPr>
              <a:t>Droge huid, kloven</a:t>
            </a:r>
          </a:p>
          <a:p>
            <a:pPr lvl="1">
              <a:lnSpc>
                <a:spcPct val="130000"/>
              </a:lnSpc>
            </a:pPr>
            <a:r>
              <a:rPr lang="nl-NL" dirty="0">
                <a:solidFill>
                  <a:schemeClr val="tx2">
                    <a:lumMod val="75000"/>
                    <a:lumOff val="25000"/>
                  </a:schemeClr>
                </a:solidFill>
              </a:rPr>
              <a:t>Huid minder elastisch</a:t>
            </a:r>
          </a:p>
          <a:p>
            <a:pPr marL="0" lvl="0" indent="0">
              <a:lnSpc>
                <a:spcPct val="130000"/>
              </a:lnSpc>
              <a:buNone/>
            </a:pPr>
            <a:endParaRPr lang="nl-NL" sz="1700" dirty="0"/>
          </a:p>
        </p:txBody>
      </p:sp>
      <p:pic>
        <p:nvPicPr>
          <p:cNvPr id="4" name="Afbeelding 3">
            <a:extLst>
              <a:ext uri="{FF2B5EF4-FFF2-40B4-BE49-F238E27FC236}">
                <a16:creationId xmlns:a16="http://schemas.microsoft.com/office/drawing/2014/main" id="{56E78F86-113C-E16D-05E7-35688D2DCFC1}"/>
              </a:ext>
            </a:extLst>
          </p:cNvPr>
          <p:cNvPicPr>
            <a:picLocks noChangeAspect="1"/>
          </p:cNvPicPr>
          <p:nvPr/>
        </p:nvPicPr>
        <p:blipFill>
          <a:blip r:embed="rId2"/>
          <a:stretch>
            <a:fillRect/>
          </a:stretch>
        </p:blipFill>
        <p:spPr>
          <a:xfrm>
            <a:off x="5925942" y="2177143"/>
            <a:ext cx="2261822" cy="2241740"/>
          </a:xfrm>
          <a:prstGeom prst="rect">
            <a:avLst/>
          </a:prstGeom>
          <a:noFill/>
          <a:ln cap="flat">
            <a:noFill/>
          </a:ln>
        </p:spPr>
      </p:pic>
      <p:pic>
        <p:nvPicPr>
          <p:cNvPr id="6" name="Afbeelding 5">
            <a:extLst>
              <a:ext uri="{FF2B5EF4-FFF2-40B4-BE49-F238E27FC236}">
                <a16:creationId xmlns:a16="http://schemas.microsoft.com/office/drawing/2014/main" id="{C252E604-CA1B-62F6-4E0D-715CDFCDA7E8}"/>
              </a:ext>
            </a:extLst>
          </p:cNvPr>
          <p:cNvPicPr>
            <a:picLocks noChangeAspect="1"/>
          </p:cNvPicPr>
          <p:nvPr/>
        </p:nvPicPr>
        <p:blipFill>
          <a:blip r:embed="rId3"/>
          <a:stretch>
            <a:fillRect/>
          </a:stretch>
        </p:blipFill>
        <p:spPr>
          <a:xfrm>
            <a:off x="8632374" y="2602259"/>
            <a:ext cx="2721429" cy="363324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205B-2EE2-E20C-D86F-0FFF5A8545A7}"/>
              </a:ext>
            </a:extLst>
          </p:cNvPr>
          <p:cNvSpPr txBox="1">
            <a:spLocks noGrp="1"/>
          </p:cNvSpPr>
          <p:nvPr>
            <p:ph type="title"/>
          </p:nvPr>
        </p:nvSpPr>
        <p:spPr>
          <a:xfrm>
            <a:off x="838200" y="617378"/>
            <a:ext cx="10515600" cy="1325559"/>
          </a:xfrm>
          <a:prstGeom prst="rect">
            <a:avLst/>
          </a:prstGeom>
          <a:noFill/>
          <a:ln>
            <a:noFill/>
          </a:ln>
        </p:spPr>
        <p:txBody>
          <a:bodyPr vert="horz" wrap="square" lIns="91440" tIns="45720" rIns="91440" bIns="45720" anchor="ctr" anchorCtr="0" compatLnSpc="1">
            <a:normAutofit/>
          </a:bodyPr>
          <a:lstStyle/>
          <a:p>
            <a:pPr lvl="0"/>
            <a:r>
              <a:rPr lang="en-US" sz="4400" b="0" dirty="0" err="1">
                <a:solidFill>
                  <a:srgbClr val="002478"/>
                </a:solidFill>
                <a:latin typeface="+mn-lt"/>
              </a:rPr>
              <a:t>Angiopathie</a:t>
            </a:r>
            <a:endParaRPr lang="en-US" sz="4400" b="0" dirty="0">
              <a:solidFill>
                <a:srgbClr val="002478"/>
              </a:solidFill>
              <a:latin typeface="+mn-lt"/>
            </a:endParaRPr>
          </a:p>
        </p:txBody>
      </p:sp>
      <p:sp>
        <p:nvSpPr>
          <p:cNvPr id="3" name="Tijdelijke aanduiding voor tekst 8">
            <a:extLst>
              <a:ext uri="{FF2B5EF4-FFF2-40B4-BE49-F238E27FC236}">
                <a16:creationId xmlns:a16="http://schemas.microsoft.com/office/drawing/2014/main" id="{3692CA60-BD4C-B788-D3EC-CE8EA3A9CD11}"/>
              </a:ext>
            </a:extLst>
          </p:cNvPr>
          <p:cNvSpPr txBox="1">
            <a:spLocks noGrp="1"/>
          </p:cNvSpPr>
          <p:nvPr>
            <p:ph idx="1"/>
          </p:nvPr>
        </p:nvSpPr>
        <p:spPr>
          <a:xfrm>
            <a:off x="533402" y="1583709"/>
            <a:ext cx="6868883" cy="4351336"/>
          </a:xfrm>
        </p:spPr>
        <p:txBody>
          <a:bodyPr>
            <a:normAutofit/>
          </a:bodyPr>
          <a:lstStyle/>
          <a:p>
            <a:pPr lvl="0">
              <a:lnSpc>
                <a:spcPct val="100000"/>
              </a:lnSpc>
            </a:pPr>
            <a:r>
              <a:rPr lang="nl-NL" dirty="0">
                <a:solidFill>
                  <a:schemeClr val="tx2">
                    <a:lumMod val="75000"/>
                    <a:lumOff val="25000"/>
                  </a:schemeClr>
                </a:solidFill>
              </a:rPr>
              <a:t>Atherosclerose = vernauwing van de slagaders door het ophopen van vetdeeltjes in de vaatwand</a:t>
            </a:r>
          </a:p>
          <a:p>
            <a:pPr lvl="0">
              <a:lnSpc>
                <a:spcPct val="100000"/>
              </a:lnSpc>
            </a:pPr>
            <a:endParaRPr lang="nl-NL" dirty="0">
              <a:solidFill>
                <a:schemeClr val="tx2">
                  <a:lumMod val="75000"/>
                  <a:lumOff val="25000"/>
                </a:schemeClr>
              </a:solidFill>
            </a:endParaRPr>
          </a:p>
          <a:p>
            <a:pPr lvl="0">
              <a:lnSpc>
                <a:spcPct val="100000"/>
              </a:lnSpc>
            </a:pPr>
            <a:r>
              <a:rPr lang="nl-NL" dirty="0">
                <a:solidFill>
                  <a:schemeClr val="tx2">
                    <a:lumMod val="75000"/>
                    <a:lumOff val="25000"/>
                  </a:schemeClr>
                </a:solidFill>
              </a:rPr>
              <a:t>Verminderde doorbloeding dat leidt tot ulcera met een slechte genezingstendens en verhoogde kans op infectie</a:t>
            </a:r>
          </a:p>
          <a:p>
            <a:pPr lvl="0">
              <a:lnSpc>
                <a:spcPct val="100000"/>
              </a:lnSpc>
            </a:pPr>
            <a:endParaRPr lang="nl-NL" sz="1500" dirty="0">
              <a:solidFill>
                <a:srgbClr val="092C44"/>
              </a:solidFill>
            </a:endParaRPr>
          </a:p>
          <a:p>
            <a:pPr lvl="0">
              <a:lnSpc>
                <a:spcPct val="120000"/>
              </a:lnSpc>
            </a:pPr>
            <a:endParaRPr lang="nl-NL" sz="1500" dirty="0">
              <a:solidFill>
                <a:srgbClr val="092C44"/>
              </a:solidFill>
            </a:endParaRPr>
          </a:p>
        </p:txBody>
      </p:sp>
      <p:pic>
        <p:nvPicPr>
          <p:cNvPr id="4" name="Afbeelding 3">
            <a:extLst>
              <a:ext uri="{FF2B5EF4-FFF2-40B4-BE49-F238E27FC236}">
                <a16:creationId xmlns:a16="http://schemas.microsoft.com/office/drawing/2014/main" id="{A07B8F75-0866-4B38-6902-BB681E06ED77}"/>
              </a:ext>
            </a:extLst>
          </p:cNvPr>
          <p:cNvPicPr>
            <a:picLocks noChangeAspect="1"/>
          </p:cNvPicPr>
          <p:nvPr/>
        </p:nvPicPr>
        <p:blipFill>
          <a:blip r:embed="rId3"/>
          <a:stretch>
            <a:fillRect/>
          </a:stretch>
        </p:blipFill>
        <p:spPr>
          <a:xfrm>
            <a:off x="7483925" y="2108248"/>
            <a:ext cx="4174672" cy="313100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a:extLst>
              <a:ext uri="{FF2B5EF4-FFF2-40B4-BE49-F238E27FC236}">
                <a16:creationId xmlns:a16="http://schemas.microsoft.com/office/drawing/2014/main" id="{86FF462C-9D6E-312C-7620-9132C8730DD1}"/>
              </a:ext>
            </a:extLst>
          </p:cNvPr>
          <p:cNvSpPr/>
          <p:nvPr/>
        </p:nvSpPr>
        <p:spPr>
          <a:xfrm>
            <a:off x="402770" y="685800"/>
            <a:ext cx="10770053" cy="1057339"/>
          </a:xfrm>
          <a:prstGeom prst="rect">
            <a:avLst/>
          </a:prstGeom>
          <a:noFill/>
          <a:ln cap="flat">
            <a:noFill/>
            <a:prstDash val="solid"/>
          </a:ln>
        </p:spPr>
        <p:txBody>
          <a:bodyPr vert="horz" wrap="square" lIns="90004" tIns="44997" rIns="90004" bIns="44997" anchor="t" anchorCtr="1"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3600" b="0" i="0" u="none" strike="noStrike" kern="1200" cap="none" spc="-1" baseline="0" dirty="0">
                <a:solidFill>
                  <a:srgbClr val="002479"/>
                </a:solidFill>
                <a:uFillTx/>
              </a:rPr>
              <a:t>Standsafwijkingen vormen een belangrijke oorzaak voor het ontstaan van voetproblemen</a:t>
            </a:r>
          </a:p>
        </p:txBody>
      </p:sp>
      <p:pic>
        <p:nvPicPr>
          <p:cNvPr id="3" name="Afbeelding 4">
            <a:extLst>
              <a:ext uri="{FF2B5EF4-FFF2-40B4-BE49-F238E27FC236}">
                <a16:creationId xmlns:a16="http://schemas.microsoft.com/office/drawing/2014/main" id="{9BDC3373-A86C-A811-D55D-1B4503A7ECE7}"/>
              </a:ext>
            </a:extLst>
          </p:cNvPr>
          <p:cNvPicPr>
            <a:picLocks noChangeAspect="1"/>
          </p:cNvPicPr>
          <p:nvPr/>
        </p:nvPicPr>
        <p:blipFill>
          <a:blip r:embed="rId2"/>
          <a:stretch>
            <a:fillRect/>
          </a:stretch>
        </p:blipFill>
        <p:spPr>
          <a:xfrm>
            <a:off x="8525554" y="1960857"/>
            <a:ext cx="2913287" cy="4433962"/>
          </a:xfrm>
          <a:prstGeom prst="rect">
            <a:avLst/>
          </a:prstGeom>
          <a:noFill/>
          <a:ln cap="flat">
            <a:noFill/>
          </a:ln>
        </p:spPr>
      </p:pic>
      <p:pic>
        <p:nvPicPr>
          <p:cNvPr id="4" name="Afbeelding 5">
            <a:extLst>
              <a:ext uri="{FF2B5EF4-FFF2-40B4-BE49-F238E27FC236}">
                <a16:creationId xmlns:a16="http://schemas.microsoft.com/office/drawing/2014/main" id="{9DE00B86-7602-DE4C-D4A4-F383AAF93745}"/>
              </a:ext>
            </a:extLst>
          </p:cNvPr>
          <p:cNvPicPr>
            <a:picLocks noChangeAspect="1"/>
          </p:cNvPicPr>
          <p:nvPr/>
        </p:nvPicPr>
        <p:blipFill>
          <a:blip r:embed="rId3"/>
          <a:stretch>
            <a:fillRect/>
          </a:stretch>
        </p:blipFill>
        <p:spPr>
          <a:xfrm>
            <a:off x="489859" y="1960857"/>
            <a:ext cx="7741956" cy="3870983"/>
          </a:xfrm>
          <a:prstGeom prst="rect">
            <a:avLst/>
          </a:prstGeom>
          <a:noFill/>
          <a:ln cap="flat">
            <a:noFill/>
          </a:ln>
        </p:spPr>
      </p:pic>
    </p:spTree>
  </p:cSld>
  <p:clrMapOvr>
    <a:masterClrMapping/>
  </p:clrMapOvr>
  <mc:AlternateContent xmlns:mc="http://schemas.openxmlformats.org/markup-compatibility/2006" xmlns:p14="http://schemas.microsoft.com/office/powerpoint/2010/main">
    <mc:Choice Requires="p14">
      <p:transition spd="slow" p14:dur="2000" advTm="30962"/>
    </mc:Choice>
    <mc:Fallback xmlns="">
      <p:transition spd="slow" advTm="30962"/>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297806B-B8CE-630A-E9A6-AD95357EAE34}"/>
              </a:ext>
            </a:extLst>
          </p:cNvPr>
          <p:cNvSpPr txBox="1">
            <a:spLocks noGrp="1"/>
          </p:cNvSpPr>
          <p:nvPr>
            <p:ph idx="1"/>
          </p:nvPr>
        </p:nvSpPr>
        <p:spPr/>
        <p:txBody>
          <a:bodyPr anchorCtr="1"/>
          <a:lstStyle/>
          <a:p>
            <a:pPr marL="0" lvl="0" indent="0" algn="ctr">
              <a:buNone/>
            </a:pPr>
            <a:r>
              <a:rPr lang="nl-NL" sz="4000" b="1" dirty="0"/>
              <a:t>Diagnose</a:t>
            </a:r>
          </a:p>
          <a:p>
            <a:pPr marL="0" lvl="0" indent="0" algn="ctr">
              <a:buNone/>
            </a:pPr>
            <a:r>
              <a:rPr lang="nl-NL" sz="4400" dirty="0"/>
              <a:t>Ulcus </a:t>
            </a:r>
            <a:r>
              <a:rPr lang="nl-NL" sz="4400" dirty="0" err="1"/>
              <a:t>arterioloscleroticum</a:t>
            </a:r>
            <a:r>
              <a:rPr lang="nl-NL" sz="4400" dirty="0"/>
              <a:t> van </a:t>
            </a:r>
            <a:r>
              <a:rPr lang="nl-NL" sz="4400" dirty="0" err="1"/>
              <a:t>Martorell</a:t>
            </a:r>
            <a:endParaRPr lang="nl-NL" sz="4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4ADF8A5-5856-F82E-BDB9-DAF36C31488C}"/>
              </a:ext>
            </a:extLst>
          </p:cNvPr>
          <p:cNvSpPr txBox="1">
            <a:spLocks noGrp="1"/>
          </p:cNvSpPr>
          <p:nvPr>
            <p:ph idx="1"/>
          </p:nvPr>
        </p:nvSpPr>
        <p:spPr>
          <a:xfrm>
            <a:off x="543563" y="1805307"/>
            <a:ext cx="10515600" cy="4351336"/>
          </a:xfrm>
        </p:spPr>
        <p:txBody>
          <a:bodyPr/>
          <a:lstStyle/>
          <a:p>
            <a:pPr lvl="0"/>
            <a:r>
              <a:rPr lang="nl-NL" dirty="0"/>
              <a:t>Komt vooral voor bij lang bestaande suboptimaal ingestelde hypertensie</a:t>
            </a:r>
          </a:p>
          <a:p>
            <a:pPr lvl="0"/>
            <a:r>
              <a:rPr lang="nl-NL" dirty="0"/>
              <a:t>Trombosering van arteriolen</a:t>
            </a:r>
          </a:p>
          <a:p>
            <a:pPr lvl="0"/>
            <a:r>
              <a:rPr lang="nl-NL" dirty="0"/>
              <a:t>Pijnlijk ischemisch ulcus</a:t>
            </a:r>
          </a:p>
          <a:p>
            <a:pPr lvl="0"/>
            <a:r>
              <a:rPr lang="nl-NL" dirty="0"/>
              <a:t>EAI hoeft niet afwijkend te zijn</a:t>
            </a:r>
          </a:p>
          <a:p>
            <a:pPr lvl="0"/>
            <a:r>
              <a:rPr lang="nl-NL" dirty="0"/>
              <a:t>Kan overal op de onderbenen voorkomen</a:t>
            </a:r>
          </a:p>
          <a:p>
            <a:pPr lvl="0"/>
            <a:endParaRPr lang="nl-NL" dirty="0"/>
          </a:p>
        </p:txBody>
      </p:sp>
      <p:sp>
        <p:nvSpPr>
          <p:cNvPr id="2" name="Titel 1">
            <a:extLst>
              <a:ext uri="{FF2B5EF4-FFF2-40B4-BE49-F238E27FC236}">
                <a16:creationId xmlns:a16="http://schemas.microsoft.com/office/drawing/2014/main" id="{A78C2785-8956-DC61-CE65-F305B10DF2AD}"/>
              </a:ext>
            </a:extLst>
          </p:cNvPr>
          <p:cNvSpPr txBox="1">
            <a:spLocks noGrp="1"/>
          </p:cNvSpPr>
          <p:nvPr>
            <p:ph type="title" idx="4294967295"/>
          </p:nvPr>
        </p:nvSpPr>
        <p:spPr>
          <a:xfrm>
            <a:off x="783771" y="365125"/>
            <a:ext cx="10624458" cy="1325563"/>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Ulcus </a:t>
            </a:r>
            <a:r>
              <a:rPr lang="nl-NL" sz="4400" b="0" dirty="0" err="1">
                <a:solidFill>
                  <a:srgbClr val="002478"/>
                </a:solidFill>
                <a:latin typeface="+mn-lt"/>
              </a:rPr>
              <a:t>arterioloscleroticum</a:t>
            </a:r>
            <a:r>
              <a:rPr lang="nl-NL" sz="4400" b="0" dirty="0">
                <a:solidFill>
                  <a:srgbClr val="002478"/>
                </a:solidFill>
                <a:latin typeface="+mn-lt"/>
              </a:rPr>
              <a:t> van </a:t>
            </a:r>
            <a:r>
              <a:rPr lang="nl-NL" sz="4400" b="0" dirty="0" err="1">
                <a:solidFill>
                  <a:srgbClr val="002478"/>
                </a:solidFill>
                <a:latin typeface="+mn-lt"/>
              </a:rPr>
              <a:t>Martorell</a:t>
            </a:r>
            <a:endParaRPr lang="nl-NL" sz="4400" b="0" dirty="0">
              <a:solidFill>
                <a:srgbClr val="002478"/>
              </a:solidFill>
              <a:latin typeface="+mn-lt"/>
            </a:endParaRPr>
          </a:p>
        </p:txBody>
      </p:sp>
    </p:spTree>
    <p:extLst>
      <p:ext uri="{BB962C8B-B14F-4D97-AF65-F5344CB8AC3E}">
        <p14:creationId xmlns:p14="http://schemas.microsoft.com/office/powerpoint/2010/main" val="3203419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C2785-8956-DC61-CE65-F305B10DF2A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Ulcus </a:t>
            </a:r>
            <a:r>
              <a:rPr lang="nl-NL" sz="4400" b="0" dirty="0" err="1">
                <a:solidFill>
                  <a:srgbClr val="002478"/>
                </a:solidFill>
                <a:latin typeface="+mn-lt"/>
              </a:rPr>
              <a:t>arterioloscleroticum</a:t>
            </a:r>
            <a:r>
              <a:rPr lang="nl-NL" sz="4400" b="0" dirty="0">
                <a:solidFill>
                  <a:srgbClr val="002478"/>
                </a:solidFill>
                <a:latin typeface="+mn-lt"/>
              </a:rPr>
              <a:t> van </a:t>
            </a:r>
            <a:r>
              <a:rPr lang="nl-NL" sz="4400" b="0" dirty="0" err="1">
                <a:solidFill>
                  <a:srgbClr val="002478"/>
                </a:solidFill>
                <a:latin typeface="+mn-lt"/>
              </a:rPr>
              <a:t>Martorell</a:t>
            </a:r>
            <a:endParaRPr lang="nl-NL" sz="4400" b="0" dirty="0">
              <a:solidFill>
                <a:srgbClr val="002478"/>
              </a:solidFill>
              <a:latin typeface="+mn-lt"/>
            </a:endParaRPr>
          </a:p>
        </p:txBody>
      </p:sp>
      <p:pic>
        <p:nvPicPr>
          <p:cNvPr id="9" name="Tijdelijke aanduiding voor inhoud 8" descr="Afbeelding met Vlees, letsel, overdekt, medisch&#10;&#10;Automatisch gegenereerde beschrijving">
            <a:extLst>
              <a:ext uri="{FF2B5EF4-FFF2-40B4-BE49-F238E27FC236}">
                <a16:creationId xmlns:a16="http://schemas.microsoft.com/office/drawing/2014/main" id="{2AAF83A5-D008-5898-033B-88C9857125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4971" y="1690688"/>
            <a:ext cx="6253692" cy="4690269"/>
          </a:xfrm>
        </p:spPr>
      </p:pic>
    </p:spTree>
    <p:extLst>
      <p:ext uri="{BB962C8B-B14F-4D97-AF65-F5344CB8AC3E}">
        <p14:creationId xmlns:p14="http://schemas.microsoft.com/office/powerpoint/2010/main" val="3907891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C2785-8956-DC61-CE65-F305B10DF2A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Ulcus </a:t>
            </a:r>
            <a:r>
              <a:rPr lang="nl-NL" sz="4400" b="0" dirty="0" err="1">
                <a:solidFill>
                  <a:srgbClr val="002478"/>
                </a:solidFill>
                <a:latin typeface="+mn-lt"/>
              </a:rPr>
              <a:t>arterioloscleroticum</a:t>
            </a:r>
            <a:r>
              <a:rPr lang="nl-NL" sz="4400" b="0" dirty="0">
                <a:solidFill>
                  <a:srgbClr val="002478"/>
                </a:solidFill>
                <a:latin typeface="+mn-lt"/>
              </a:rPr>
              <a:t> van </a:t>
            </a:r>
            <a:r>
              <a:rPr lang="nl-NL" sz="4400" b="0" dirty="0" err="1">
                <a:solidFill>
                  <a:srgbClr val="002478"/>
                </a:solidFill>
                <a:latin typeface="+mn-lt"/>
              </a:rPr>
              <a:t>Martorell</a:t>
            </a:r>
            <a:endParaRPr lang="nl-NL" sz="4400" b="0" dirty="0">
              <a:solidFill>
                <a:srgbClr val="002478"/>
              </a:solidFill>
              <a:latin typeface="+mn-lt"/>
            </a:endParaRPr>
          </a:p>
        </p:txBody>
      </p:sp>
      <p:pic>
        <p:nvPicPr>
          <p:cNvPr id="6" name="Tijdelijke aanduiding voor inhoud 5" descr="Afbeelding met persoon, Vlees, ader, huid&#10;&#10;Automatisch gegenereerde beschrijving">
            <a:extLst>
              <a:ext uri="{FF2B5EF4-FFF2-40B4-BE49-F238E27FC236}">
                <a16:creationId xmlns:a16="http://schemas.microsoft.com/office/drawing/2014/main" id="{CB430F2F-20F5-F30B-2270-67DEF3BAF1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2708" y="1564366"/>
            <a:ext cx="6025092" cy="4518819"/>
          </a:xfrm>
        </p:spPr>
      </p:pic>
    </p:spTree>
    <p:extLst>
      <p:ext uri="{BB962C8B-B14F-4D97-AF65-F5344CB8AC3E}">
        <p14:creationId xmlns:p14="http://schemas.microsoft.com/office/powerpoint/2010/main" val="41385300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C2785-8956-DC61-CE65-F305B10DF2A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Ulcus </a:t>
            </a:r>
            <a:r>
              <a:rPr lang="nl-NL" sz="4400" b="0" dirty="0" err="1">
                <a:solidFill>
                  <a:srgbClr val="002478"/>
                </a:solidFill>
                <a:latin typeface="+mn-lt"/>
              </a:rPr>
              <a:t>arterioloscleroticum</a:t>
            </a:r>
            <a:r>
              <a:rPr lang="nl-NL" sz="4400" b="0" dirty="0">
                <a:solidFill>
                  <a:srgbClr val="002478"/>
                </a:solidFill>
                <a:latin typeface="+mn-lt"/>
              </a:rPr>
              <a:t> van </a:t>
            </a:r>
            <a:r>
              <a:rPr lang="nl-NL" sz="4400" b="0" dirty="0" err="1">
                <a:solidFill>
                  <a:srgbClr val="002478"/>
                </a:solidFill>
                <a:latin typeface="+mn-lt"/>
              </a:rPr>
              <a:t>Martorell</a:t>
            </a:r>
            <a:endParaRPr lang="nl-NL" sz="4400" b="0" dirty="0">
              <a:solidFill>
                <a:srgbClr val="002478"/>
              </a:solidFill>
              <a:latin typeface="+mn-lt"/>
            </a:endParaRPr>
          </a:p>
        </p:txBody>
      </p:sp>
      <p:pic>
        <p:nvPicPr>
          <p:cNvPr id="7" name="Tijdelijke aanduiding voor inhoud 6" descr="Afbeelding met letsel, persoon, Vlees, overdekt&#10;&#10;Automatisch gegenereerde beschrijving">
            <a:extLst>
              <a:ext uri="{FF2B5EF4-FFF2-40B4-BE49-F238E27FC236}">
                <a16:creationId xmlns:a16="http://schemas.microsoft.com/office/drawing/2014/main" id="{9EF0B1B9-460B-8EBC-BB9B-65331CD720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7" y="1553481"/>
            <a:ext cx="6046863" cy="4535147"/>
          </a:xfrm>
        </p:spPr>
      </p:pic>
    </p:spTree>
    <p:extLst>
      <p:ext uri="{BB962C8B-B14F-4D97-AF65-F5344CB8AC3E}">
        <p14:creationId xmlns:p14="http://schemas.microsoft.com/office/powerpoint/2010/main" val="1279250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C2785-8956-DC61-CE65-F305B10DF2A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Ulcus </a:t>
            </a:r>
            <a:r>
              <a:rPr lang="nl-NL" sz="4400" b="0" dirty="0" err="1">
                <a:solidFill>
                  <a:srgbClr val="002478"/>
                </a:solidFill>
                <a:latin typeface="+mn-lt"/>
              </a:rPr>
              <a:t>arterioloscleroticum</a:t>
            </a:r>
            <a:r>
              <a:rPr lang="nl-NL" sz="4400" b="0" dirty="0">
                <a:solidFill>
                  <a:srgbClr val="002478"/>
                </a:solidFill>
                <a:latin typeface="+mn-lt"/>
              </a:rPr>
              <a:t> van </a:t>
            </a:r>
            <a:r>
              <a:rPr lang="nl-NL" sz="4400" b="0" dirty="0" err="1">
                <a:solidFill>
                  <a:srgbClr val="002478"/>
                </a:solidFill>
                <a:latin typeface="+mn-lt"/>
              </a:rPr>
              <a:t>Martorell</a:t>
            </a:r>
            <a:endParaRPr lang="nl-NL" sz="4400" b="0" dirty="0">
              <a:solidFill>
                <a:srgbClr val="002478"/>
              </a:solidFill>
              <a:latin typeface="+mn-lt"/>
            </a:endParaRPr>
          </a:p>
        </p:txBody>
      </p:sp>
      <p:sp>
        <p:nvSpPr>
          <p:cNvPr id="4" name="Tijdelijke aanduiding voor inhoud 3">
            <a:extLst>
              <a:ext uri="{FF2B5EF4-FFF2-40B4-BE49-F238E27FC236}">
                <a16:creationId xmlns:a16="http://schemas.microsoft.com/office/drawing/2014/main" id="{35DEDBED-1D6B-1480-3A6D-AD20CFC8B068}"/>
              </a:ext>
            </a:extLst>
          </p:cNvPr>
          <p:cNvSpPr>
            <a:spLocks noGrp="1"/>
          </p:cNvSpPr>
          <p:nvPr>
            <p:ph idx="1"/>
          </p:nvPr>
        </p:nvSpPr>
        <p:spPr>
          <a:xfrm>
            <a:off x="838200" y="1876760"/>
            <a:ext cx="10515600" cy="3998306"/>
          </a:xfrm>
        </p:spPr>
        <p:txBody>
          <a:bodyPr/>
          <a:lstStyle/>
          <a:p>
            <a:pPr marL="0" indent="0">
              <a:buNone/>
            </a:pPr>
            <a:r>
              <a:rPr lang="nl-NL" dirty="0"/>
              <a:t>Behandeling:</a:t>
            </a:r>
          </a:p>
          <a:p>
            <a:r>
              <a:rPr lang="nl-NL" dirty="0"/>
              <a:t>Bloedverdunners (DOAC)</a:t>
            </a:r>
          </a:p>
          <a:p>
            <a:r>
              <a:rPr lang="nl-NL" dirty="0"/>
              <a:t>Goede instelling antihypertensiva</a:t>
            </a:r>
          </a:p>
          <a:p>
            <a:r>
              <a:rPr lang="nl-NL" dirty="0"/>
              <a:t>Goede pijnstilling, vaak opioïden nodig</a:t>
            </a:r>
          </a:p>
          <a:p>
            <a:r>
              <a:rPr lang="nl-NL" dirty="0"/>
              <a:t>Reguliere </a:t>
            </a:r>
            <a:r>
              <a:rPr lang="nl-NL" dirty="0" err="1"/>
              <a:t>wondzorg</a:t>
            </a:r>
            <a:r>
              <a:rPr lang="nl-NL" dirty="0"/>
              <a:t> met oedeemreductie</a:t>
            </a:r>
          </a:p>
        </p:txBody>
      </p:sp>
    </p:spTree>
    <p:extLst>
      <p:ext uri="{BB962C8B-B14F-4D97-AF65-F5344CB8AC3E}">
        <p14:creationId xmlns:p14="http://schemas.microsoft.com/office/powerpoint/2010/main" val="41147996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5A09A-7C17-DC98-28EE-297AA430D4E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5F5DF04-ABBA-64DC-9AFA-45F1879C784A}"/>
              </a:ext>
            </a:extLst>
          </p:cNvPr>
          <p:cNvSpPr txBox="1">
            <a:spLocks noGrp="1"/>
          </p:cNvSpPr>
          <p:nvPr>
            <p:ph idx="1"/>
          </p:nvPr>
        </p:nvSpPr>
        <p:spPr/>
        <p:txBody>
          <a:bodyPr anchorCtr="1"/>
          <a:lstStyle/>
          <a:p>
            <a:pPr marL="0" lvl="0" indent="0" algn="ctr">
              <a:buNone/>
            </a:pPr>
            <a:r>
              <a:rPr lang="nl-NL" sz="4000" b="1" dirty="0"/>
              <a:t>Diagnose</a:t>
            </a:r>
          </a:p>
          <a:p>
            <a:pPr marL="0" lvl="0" indent="0" algn="ctr">
              <a:buNone/>
            </a:pPr>
            <a:r>
              <a:rPr lang="nl-NL" sz="4400" dirty="0"/>
              <a:t>Maligniteit</a:t>
            </a:r>
          </a:p>
        </p:txBody>
      </p:sp>
    </p:spTree>
    <p:extLst>
      <p:ext uri="{BB962C8B-B14F-4D97-AF65-F5344CB8AC3E}">
        <p14:creationId xmlns:p14="http://schemas.microsoft.com/office/powerpoint/2010/main" val="4004722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EDFA9-BBB3-05D5-6A2A-1A35B14931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6DC84A-CAAE-F6D1-1405-F16BA2AAD5C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Maligniteit</a:t>
            </a:r>
          </a:p>
        </p:txBody>
      </p:sp>
      <p:sp>
        <p:nvSpPr>
          <p:cNvPr id="4" name="Tijdelijke aanduiding voor inhoud 3">
            <a:extLst>
              <a:ext uri="{FF2B5EF4-FFF2-40B4-BE49-F238E27FC236}">
                <a16:creationId xmlns:a16="http://schemas.microsoft.com/office/drawing/2014/main" id="{91235FB8-6635-3CAD-E771-53E33E966D15}"/>
              </a:ext>
            </a:extLst>
          </p:cNvPr>
          <p:cNvSpPr>
            <a:spLocks noGrp="1"/>
          </p:cNvSpPr>
          <p:nvPr>
            <p:ph idx="1"/>
          </p:nvPr>
        </p:nvSpPr>
        <p:spPr>
          <a:xfrm>
            <a:off x="838197" y="1690688"/>
            <a:ext cx="10515600" cy="3998306"/>
          </a:xfrm>
        </p:spPr>
        <p:txBody>
          <a:bodyPr/>
          <a:lstStyle/>
          <a:p>
            <a:pPr marL="0" indent="0">
              <a:buNone/>
            </a:pPr>
            <a:r>
              <a:rPr lang="nl-NL" b="1" dirty="0"/>
              <a:t>Verdacht voor maligniteit</a:t>
            </a:r>
            <a:r>
              <a:rPr lang="nl-NL" dirty="0"/>
              <a:t>:</a:t>
            </a:r>
          </a:p>
          <a:p>
            <a:r>
              <a:rPr lang="nl-NL" dirty="0"/>
              <a:t>Lang bestaand ulcus</a:t>
            </a:r>
          </a:p>
          <a:p>
            <a:r>
              <a:rPr lang="nl-NL" dirty="0"/>
              <a:t>Slecht / niet genezend of recidiverend</a:t>
            </a:r>
          </a:p>
          <a:p>
            <a:r>
              <a:rPr lang="nl-NL" dirty="0"/>
              <a:t>Snel bloedend</a:t>
            </a:r>
          </a:p>
          <a:p>
            <a:r>
              <a:rPr lang="nl-NL" dirty="0"/>
              <a:t>Huidmaligniteit in de voorgeschiedenis</a:t>
            </a:r>
          </a:p>
        </p:txBody>
      </p:sp>
    </p:spTree>
    <p:extLst>
      <p:ext uri="{BB962C8B-B14F-4D97-AF65-F5344CB8AC3E}">
        <p14:creationId xmlns:p14="http://schemas.microsoft.com/office/powerpoint/2010/main" val="9454511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D0DF5-77F3-31FF-0261-2312225AF77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23F57A-86F4-BFB8-8F1C-EDBC2A98DF8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Maligniteit, </a:t>
            </a:r>
            <a:r>
              <a:rPr lang="nl-NL" sz="4400" b="0" dirty="0" err="1">
                <a:solidFill>
                  <a:srgbClr val="002478"/>
                </a:solidFill>
                <a:latin typeface="+mn-lt"/>
              </a:rPr>
              <a:t>basaalcelcarcinoom</a:t>
            </a:r>
            <a:endParaRPr lang="nl-NL" sz="4400" b="0" dirty="0">
              <a:solidFill>
                <a:srgbClr val="002478"/>
              </a:solidFill>
              <a:latin typeface="+mn-lt"/>
            </a:endParaRPr>
          </a:p>
        </p:txBody>
      </p:sp>
      <p:pic>
        <p:nvPicPr>
          <p:cNvPr id="5" name="Tijdelijke aanduiding voor inhoud 4">
            <a:extLst>
              <a:ext uri="{FF2B5EF4-FFF2-40B4-BE49-F238E27FC236}">
                <a16:creationId xmlns:a16="http://schemas.microsoft.com/office/drawing/2014/main" id="{0F9F83F7-4A85-679B-A87B-77E810BEEA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18908" y="1690688"/>
            <a:ext cx="5801784" cy="4351338"/>
          </a:xfrm>
        </p:spPr>
      </p:pic>
    </p:spTree>
    <p:extLst>
      <p:ext uri="{BB962C8B-B14F-4D97-AF65-F5344CB8AC3E}">
        <p14:creationId xmlns:p14="http://schemas.microsoft.com/office/powerpoint/2010/main" val="35733806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AD671-B9FA-91FA-4D61-4B7830FBF2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C4A7B8-4C74-F142-BECF-346A53F74021}"/>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Maligniteit, plaveiselcelcarcinoom</a:t>
            </a:r>
          </a:p>
        </p:txBody>
      </p:sp>
      <p:pic>
        <p:nvPicPr>
          <p:cNvPr id="5" name="Tijdelijke aanduiding voor inhoud 4" descr="Afbeelding met Vlees, letsel, persoon, ader&#10;&#10;Automatisch gegenereerde beschrijving">
            <a:extLst>
              <a:ext uri="{FF2B5EF4-FFF2-40B4-BE49-F238E27FC236}">
                <a16:creationId xmlns:a16="http://schemas.microsoft.com/office/drawing/2014/main" id="{4C385B2C-398A-B4B7-48A6-E4ECE4E63BB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33850" y="1422853"/>
            <a:ext cx="6376005" cy="4782004"/>
          </a:xfrm>
        </p:spPr>
      </p:pic>
    </p:spTree>
    <p:extLst>
      <p:ext uri="{BB962C8B-B14F-4D97-AF65-F5344CB8AC3E}">
        <p14:creationId xmlns:p14="http://schemas.microsoft.com/office/powerpoint/2010/main" val="7778805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317A5-4D81-853F-91EA-EE53A9C571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262671-1AD3-C5B9-F4D4-9FB1328740EB}"/>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Maligniteit, </a:t>
            </a:r>
            <a:r>
              <a:rPr lang="nl-NL" sz="4400" b="0" dirty="0" err="1">
                <a:solidFill>
                  <a:srgbClr val="002478"/>
                </a:solidFill>
                <a:latin typeface="+mn-lt"/>
              </a:rPr>
              <a:t>amelanotisch</a:t>
            </a:r>
            <a:r>
              <a:rPr lang="nl-NL" sz="4400" b="0" dirty="0">
                <a:solidFill>
                  <a:srgbClr val="002478"/>
                </a:solidFill>
                <a:latin typeface="+mn-lt"/>
              </a:rPr>
              <a:t> melanoom</a:t>
            </a:r>
          </a:p>
        </p:txBody>
      </p:sp>
      <p:pic>
        <p:nvPicPr>
          <p:cNvPr id="5" name="Tijdelijke aanduiding voor inhoud 4" descr="Afbeelding met persoon, Vlees, letsel&#10;&#10;Automatisch gegenereerde beschrijving">
            <a:extLst>
              <a:ext uri="{FF2B5EF4-FFF2-40B4-BE49-F238E27FC236}">
                <a16:creationId xmlns:a16="http://schemas.microsoft.com/office/drawing/2014/main" id="{069DF102-18C0-7B6A-5DE7-451BD37C37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690688"/>
            <a:ext cx="5801784" cy="4351338"/>
          </a:xfrm>
        </p:spPr>
      </p:pic>
    </p:spTree>
    <p:extLst>
      <p:ext uri="{BB962C8B-B14F-4D97-AF65-F5344CB8AC3E}">
        <p14:creationId xmlns:p14="http://schemas.microsoft.com/office/powerpoint/2010/main" val="1700798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CBD32B3-193F-5CC3-CF3C-62144B115F26}"/>
              </a:ext>
            </a:extLst>
          </p:cNvPr>
          <p:cNvSpPr txBox="1">
            <a:spLocks noGrp="1"/>
          </p:cNvSpPr>
          <p:nvPr>
            <p:ph idx="1"/>
          </p:nvPr>
        </p:nvSpPr>
        <p:spPr/>
        <p:txBody>
          <a:bodyPr anchorCtr="1"/>
          <a:lstStyle/>
          <a:p>
            <a:pPr marL="0" lvl="0" indent="0" algn="ctr">
              <a:buNone/>
            </a:pPr>
            <a:r>
              <a:rPr lang="nl-NL" sz="5400"/>
              <a:t>Wondbehandeling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4D6E49-C3C5-C0BF-E676-160C95DB2BC7}"/>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Wondbehandeling</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F1AB3E5C-6A14-DBA9-7D85-4339571FC4F8}"/>
              </a:ext>
            </a:extLst>
          </p:cNvPr>
          <p:cNvSpPr txBox="1">
            <a:spLocks noGrp="1"/>
          </p:cNvSpPr>
          <p:nvPr>
            <p:ph idx="1"/>
          </p:nvPr>
        </p:nvSpPr>
        <p:spPr>
          <a:xfrm>
            <a:off x="574040" y="1863697"/>
            <a:ext cx="10515600" cy="3998306"/>
          </a:xfrm>
        </p:spPr>
        <p:txBody>
          <a:bodyPr/>
          <a:lstStyle/>
          <a:p>
            <a:pPr lvl="0">
              <a:lnSpc>
                <a:spcPct val="130000"/>
              </a:lnSpc>
            </a:pPr>
            <a:r>
              <a:rPr lang="nl-NL" sz="2400" dirty="0"/>
              <a:t>Stel een </a:t>
            </a:r>
            <a:r>
              <a:rPr lang="nl-NL" sz="2400" b="1" dirty="0"/>
              <a:t>diagnose</a:t>
            </a:r>
            <a:r>
              <a:rPr lang="nl-NL" sz="2400" dirty="0"/>
              <a:t>!</a:t>
            </a:r>
          </a:p>
          <a:p>
            <a:pPr lvl="0">
              <a:lnSpc>
                <a:spcPct val="130000"/>
              </a:lnSpc>
            </a:pPr>
            <a:r>
              <a:rPr lang="nl-NL" sz="2400" dirty="0"/>
              <a:t>In welke fase bevindt de wond zich?</a:t>
            </a:r>
          </a:p>
          <a:p>
            <a:pPr lvl="0">
              <a:lnSpc>
                <a:spcPct val="130000"/>
              </a:lnSpc>
            </a:pPr>
            <a:r>
              <a:rPr lang="nl-NL" sz="2400" dirty="0"/>
              <a:t>Is er sprake van infectie?</a:t>
            </a:r>
          </a:p>
          <a:p>
            <a:pPr lvl="0">
              <a:lnSpc>
                <a:spcPct val="130000"/>
              </a:lnSpc>
            </a:pPr>
            <a:r>
              <a:rPr lang="nl-NL" sz="2400" dirty="0"/>
              <a:t>Is er botcontact?</a:t>
            </a:r>
          </a:p>
          <a:p>
            <a:pPr lvl="0">
              <a:lnSpc>
                <a:spcPct val="130000"/>
              </a:lnSpc>
            </a:pPr>
            <a:r>
              <a:rPr lang="nl-NL" sz="2400" dirty="0"/>
              <a:t>Is </a:t>
            </a:r>
            <a:r>
              <a:rPr lang="nl-NL" sz="2400" dirty="0" err="1"/>
              <a:t>debridement</a:t>
            </a:r>
            <a:r>
              <a:rPr lang="nl-NL" sz="2400" dirty="0"/>
              <a:t> nodig?</a:t>
            </a:r>
          </a:p>
          <a:p>
            <a:pPr lvl="0">
              <a:lnSpc>
                <a:spcPct val="130000"/>
              </a:lnSpc>
            </a:pPr>
            <a:r>
              <a:rPr lang="nl-NL" sz="2400" dirty="0"/>
              <a:t>Welk wondmateriaal is nodig?</a:t>
            </a:r>
          </a:p>
          <a:p>
            <a:pPr lvl="0">
              <a:lnSpc>
                <a:spcPct val="130000"/>
              </a:lnSpc>
            </a:pPr>
            <a:endParaRPr lang="-"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612DE1-31A5-7C27-C8D6-0859B6EA61E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err="1">
                <a:solidFill>
                  <a:schemeClr val="tx2">
                    <a:lumMod val="75000"/>
                    <a:lumOff val="25000"/>
                  </a:schemeClr>
                </a:solidFill>
                <a:latin typeface="+mn-lt"/>
              </a:rPr>
              <a:t>Debridement</a:t>
            </a:r>
            <a:endParaRPr lang="nl-NL"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570BEA44-4D25-0993-547E-16DE9ADDA684}"/>
              </a:ext>
            </a:extLst>
          </p:cNvPr>
          <p:cNvSpPr txBox="1">
            <a:spLocks noGrp="1"/>
          </p:cNvSpPr>
          <p:nvPr>
            <p:ph idx="1"/>
          </p:nvPr>
        </p:nvSpPr>
        <p:spPr>
          <a:xfrm>
            <a:off x="472440" y="2046577"/>
            <a:ext cx="10515600" cy="3998306"/>
          </a:xfrm>
        </p:spPr>
        <p:txBody>
          <a:bodyPr>
            <a:normAutofit/>
          </a:bodyPr>
          <a:lstStyle/>
          <a:p>
            <a:pPr lvl="0"/>
            <a:r>
              <a:rPr lang="nl-NL" dirty="0" err="1"/>
              <a:t>Debridement</a:t>
            </a:r>
            <a:r>
              <a:rPr lang="nl-NL" dirty="0"/>
              <a:t> is het begin van de wondgenezing</a:t>
            </a:r>
          </a:p>
          <a:p>
            <a:pPr lvl="0"/>
            <a:r>
              <a:rPr lang="nl-NL" dirty="0"/>
              <a:t>Verwijderen van necrotisch oftewel niet-gevasculariseerd weefsel</a:t>
            </a:r>
          </a:p>
          <a:p>
            <a:pPr lvl="0"/>
            <a:r>
              <a:rPr lang="nl-NL" dirty="0"/>
              <a:t>Chirurgisch, chemisch, enzymatisch of biologisch</a:t>
            </a:r>
          </a:p>
          <a:p>
            <a:pPr lvl="0"/>
            <a:endParaRPr lang="nl-NL"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6BDF1-0AA9-6683-0447-33DE1A67B20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err="1">
                <a:solidFill>
                  <a:schemeClr val="tx2">
                    <a:lumMod val="75000"/>
                    <a:lumOff val="25000"/>
                  </a:schemeClr>
                </a:solidFill>
                <a:latin typeface="+mn-lt"/>
              </a:rPr>
              <a:t>Debridement</a:t>
            </a:r>
            <a:r>
              <a:rPr lang="nl-NL" sz="4400" b="0" dirty="0">
                <a:solidFill>
                  <a:schemeClr val="tx2">
                    <a:lumMod val="75000"/>
                    <a:lumOff val="25000"/>
                  </a:schemeClr>
                </a:solidFill>
                <a:latin typeface="+mn-lt"/>
              </a:rPr>
              <a:t>, contra-indicaties</a:t>
            </a:r>
          </a:p>
        </p:txBody>
      </p:sp>
      <p:sp>
        <p:nvSpPr>
          <p:cNvPr id="3" name="Tijdelijke aanduiding voor inhoud 2">
            <a:extLst>
              <a:ext uri="{FF2B5EF4-FFF2-40B4-BE49-F238E27FC236}">
                <a16:creationId xmlns:a16="http://schemas.microsoft.com/office/drawing/2014/main" id="{B360BEF4-05DB-9150-11C3-C3699564A191}"/>
              </a:ext>
            </a:extLst>
          </p:cNvPr>
          <p:cNvSpPr txBox="1">
            <a:spLocks noGrp="1"/>
          </p:cNvSpPr>
          <p:nvPr>
            <p:ph idx="1"/>
          </p:nvPr>
        </p:nvSpPr>
        <p:spPr>
          <a:xfrm>
            <a:off x="604520" y="1823057"/>
            <a:ext cx="10515600" cy="3998306"/>
          </a:xfrm>
        </p:spPr>
        <p:txBody>
          <a:bodyPr/>
          <a:lstStyle/>
          <a:p>
            <a:pPr lvl="0"/>
            <a:r>
              <a:rPr lang="nl-NL" dirty="0"/>
              <a:t>Droge zwarte korst zonder infectieverschijnselen</a:t>
            </a:r>
          </a:p>
          <a:p>
            <a:pPr lvl="0"/>
            <a:r>
              <a:rPr lang="nl-NL" dirty="0"/>
              <a:t>Blootliggende bloedvaten</a:t>
            </a:r>
          </a:p>
          <a:p>
            <a:pPr lvl="0"/>
            <a:r>
              <a:rPr lang="nl-NL" dirty="0"/>
              <a:t>Afwijkende enkel-armindex</a:t>
            </a:r>
          </a:p>
          <a:p>
            <a:pPr lvl="0"/>
            <a:r>
              <a:rPr lang="nl-NL" dirty="0"/>
              <a:t>Onderliggende ziekten, bijvoorbeeld </a:t>
            </a:r>
            <a:r>
              <a:rPr lang="nl-NL" dirty="0" err="1"/>
              <a:t>pyoderma</a:t>
            </a:r>
            <a:r>
              <a:rPr lang="nl-NL" dirty="0"/>
              <a:t> </a:t>
            </a:r>
            <a:r>
              <a:rPr lang="nl-NL" dirty="0" err="1"/>
              <a:t>gangrenosum</a:t>
            </a:r>
            <a:endParaRPr lang="nl-NL" dirty="0"/>
          </a:p>
          <a:p>
            <a:pPr lvl="0"/>
            <a:r>
              <a:rPr lang="nl-NL" dirty="0"/>
              <a:t>Maligne weefsel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EAE1C2-DAAE-D6FE-EF36-F9D7B36A1A1C}"/>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Chirurgisch </a:t>
            </a:r>
            <a:r>
              <a:rPr lang="nl-NL" sz="4400" b="0" dirty="0" err="1">
                <a:solidFill>
                  <a:srgbClr val="002478"/>
                </a:solidFill>
                <a:latin typeface="+mn-lt"/>
              </a:rPr>
              <a:t>debridement</a:t>
            </a:r>
            <a:endParaRPr lang="nl-NL" sz="4400" b="0" dirty="0">
              <a:solidFill>
                <a:srgbClr val="002478"/>
              </a:solidFill>
              <a:latin typeface="+mn-lt"/>
            </a:endParaRPr>
          </a:p>
        </p:txBody>
      </p:sp>
      <p:pic>
        <p:nvPicPr>
          <p:cNvPr id="6" name="Tijdelijke aanduiding voor inhoud 5">
            <a:extLst>
              <a:ext uri="{FF2B5EF4-FFF2-40B4-BE49-F238E27FC236}">
                <a16:creationId xmlns:a16="http://schemas.microsoft.com/office/drawing/2014/main" id="{402B2149-7F12-F6E6-E2EA-976005754630}"/>
              </a:ext>
            </a:extLst>
          </p:cNvPr>
          <p:cNvPicPr>
            <a:picLocks noGrp="1" noChangeAspect="1"/>
          </p:cNvPicPr>
          <p:nvPr>
            <p:ph idx="1"/>
          </p:nvPr>
        </p:nvPicPr>
        <p:blipFill>
          <a:blip r:embed="rId3"/>
          <a:stretch>
            <a:fillRect/>
          </a:stretch>
        </p:blipFill>
        <p:spPr>
          <a:xfrm>
            <a:off x="588509" y="1797617"/>
            <a:ext cx="5724525" cy="3667125"/>
          </a:xfrm>
          <a:prstGeom prst="rect">
            <a:avLst/>
          </a:prstGeom>
        </p:spPr>
      </p:pic>
      <p:pic>
        <p:nvPicPr>
          <p:cNvPr id="8" name="Afbeelding 7">
            <a:extLst>
              <a:ext uri="{FF2B5EF4-FFF2-40B4-BE49-F238E27FC236}">
                <a16:creationId xmlns:a16="http://schemas.microsoft.com/office/drawing/2014/main" id="{0C621AC3-F5E5-15FA-A148-DAFA4C1AF670}"/>
              </a:ext>
            </a:extLst>
          </p:cNvPr>
          <p:cNvPicPr>
            <a:picLocks noChangeAspect="1"/>
          </p:cNvPicPr>
          <p:nvPr/>
        </p:nvPicPr>
        <p:blipFill>
          <a:blip r:embed="rId4"/>
          <a:stretch>
            <a:fillRect/>
          </a:stretch>
        </p:blipFill>
        <p:spPr>
          <a:xfrm>
            <a:off x="6746420" y="1843087"/>
            <a:ext cx="4828873" cy="3621655"/>
          </a:xfrm>
          <a:prstGeom prst="rect">
            <a:avLst/>
          </a:prstGeom>
        </p:spPr>
      </p:pic>
    </p:spTree>
    <p:extLst>
      <p:ext uri="{BB962C8B-B14F-4D97-AF65-F5344CB8AC3E}">
        <p14:creationId xmlns:p14="http://schemas.microsoft.com/office/powerpoint/2010/main" val="4787419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EAE1C2-DAAE-D6FE-EF36-F9D7B36A1A1C}"/>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Chirurgisch </a:t>
            </a:r>
            <a:r>
              <a:rPr lang="nl-NL" sz="4400" b="0" dirty="0" err="1">
                <a:solidFill>
                  <a:srgbClr val="002478"/>
                </a:solidFill>
                <a:latin typeface="+mn-lt"/>
              </a:rPr>
              <a:t>debridement</a:t>
            </a:r>
            <a:endParaRPr lang="nl-NL" sz="4400" b="0" dirty="0">
              <a:solidFill>
                <a:srgbClr val="002478"/>
              </a:solidFill>
              <a:latin typeface="+mn-lt"/>
            </a:endParaRPr>
          </a:p>
        </p:txBody>
      </p:sp>
      <p:pic>
        <p:nvPicPr>
          <p:cNvPr id="3" name="Afbeelding 5">
            <a:extLst>
              <a:ext uri="{FF2B5EF4-FFF2-40B4-BE49-F238E27FC236}">
                <a16:creationId xmlns:a16="http://schemas.microsoft.com/office/drawing/2014/main" id="{6273A0A2-A274-E75E-F5C2-B7EAC6E9D2CB}"/>
              </a:ext>
            </a:extLst>
          </p:cNvPr>
          <p:cNvPicPr>
            <a:picLocks noChangeAspect="1"/>
          </p:cNvPicPr>
          <p:nvPr/>
        </p:nvPicPr>
        <p:blipFill>
          <a:blip r:embed="rId2"/>
          <a:stretch>
            <a:fillRect/>
          </a:stretch>
        </p:blipFill>
        <p:spPr>
          <a:xfrm>
            <a:off x="5968608" y="1690689"/>
            <a:ext cx="5675863" cy="4255379"/>
          </a:xfrm>
          <a:prstGeom prst="rect">
            <a:avLst/>
          </a:prstGeom>
          <a:noFill/>
          <a:ln cap="flat">
            <a:noFill/>
          </a:ln>
        </p:spPr>
      </p:pic>
      <p:pic>
        <p:nvPicPr>
          <p:cNvPr id="7" name="Tijdelijke aanduiding voor inhoud 6">
            <a:extLst>
              <a:ext uri="{FF2B5EF4-FFF2-40B4-BE49-F238E27FC236}">
                <a16:creationId xmlns:a16="http://schemas.microsoft.com/office/drawing/2014/main" id="{0C45F903-CE46-E735-4387-04D59ACC4DEF}"/>
              </a:ext>
            </a:extLst>
          </p:cNvPr>
          <p:cNvPicPr>
            <a:picLocks noGrp="1" noChangeAspect="1"/>
          </p:cNvPicPr>
          <p:nvPr>
            <p:ph idx="1"/>
          </p:nvPr>
        </p:nvPicPr>
        <p:blipFill>
          <a:blip r:embed="rId3"/>
          <a:stretch>
            <a:fillRect/>
          </a:stretch>
        </p:blipFill>
        <p:spPr>
          <a:xfrm>
            <a:off x="547529" y="2152649"/>
            <a:ext cx="4866822" cy="2920093"/>
          </a:xfrm>
          <a:prstGeom prst="rect">
            <a:avLst/>
          </a:prstGeom>
        </p:spPr>
      </p:pic>
    </p:spTree>
    <p:extLst>
      <p:ext uri="{BB962C8B-B14F-4D97-AF65-F5344CB8AC3E}">
        <p14:creationId xmlns:p14="http://schemas.microsoft.com/office/powerpoint/2010/main" val="11533522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D02506-5FD5-E53D-67BE-B3EA657C5E6F}"/>
              </a:ext>
            </a:extLst>
          </p:cNvPr>
          <p:cNvSpPr txBox="1">
            <a:spLocks noGrp="1"/>
          </p:cNvSpPr>
          <p:nvPr>
            <p:ph type="title"/>
          </p:nvPr>
        </p:nvSpPr>
        <p:spPr>
          <a:xfrm>
            <a:off x="838200" y="500520"/>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chemeClr val="tx2">
                    <a:lumMod val="75000"/>
                    <a:lumOff val="25000"/>
                  </a:schemeClr>
                </a:solidFill>
                <a:latin typeface="+mn-lt"/>
              </a:rPr>
              <a:t>Chemisch </a:t>
            </a:r>
            <a:r>
              <a:rPr lang="nl-NL" sz="4400" b="0" dirty="0" err="1">
                <a:solidFill>
                  <a:schemeClr val="tx2">
                    <a:lumMod val="75000"/>
                    <a:lumOff val="25000"/>
                  </a:schemeClr>
                </a:solidFill>
                <a:latin typeface="+mn-lt"/>
              </a:rPr>
              <a:t>debridement</a:t>
            </a:r>
            <a:endParaRPr lang="nl-NL"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D3808613-45B4-5117-5B7B-1BE5237D17CD}"/>
              </a:ext>
            </a:extLst>
          </p:cNvPr>
          <p:cNvSpPr txBox="1">
            <a:spLocks noGrp="1"/>
          </p:cNvSpPr>
          <p:nvPr>
            <p:ph idx="1"/>
          </p:nvPr>
        </p:nvSpPr>
        <p:spPr>
          <a:xfrm>
            <a:off x="458477" y="2105025"/>
            <a:ext cx="8151217" cy="4351336"/>
          </a:xfrm>
        </p:spPr>
        <p:txBody>
          <a:bodyPr>
            <a:normAutofit/>
          </a:bodyPr>
          <a:lstStyle/>
          <a:p>
            <a:pPr lvl="0"/>
            <a:r>
              <a:rPr lang="nl-NL" dirty="0" err="1">
                <a:solidFill>
                  <a:schemeClr val="tx2">
                    <a:lumMod val="75000"/>
                    <a:lumOff val="25000"/>
                  </a:schemeClr>
                </a:solidFill>
                <a:ea typeface="Microsoft YaHei" pitchFamily="34"/>
              </a:rPr>
              <a:t>Eosol</a:t>
            </a:r>
            <a:r>
              <a:rPr lang="nl-NL" dirty="0">
                <a:solidFill>
                  <a:schemeClr val="tx2">
                    <a:lumMod val="75000"/>
                    <a:lumOff val="25000"/>
                  </a:schemeClr>
                </a:solidFill>
                <a:ea typeface="Microsoft YaHei" pitchFamily="34"/>
              </a:rPr>
              <a:t> paraffine </a:t>
            </a:r>
          </a:p>
          <a:p>
            <a:pPr lvl="0"/>
            <a:r>
              <a:rPr lang="nl-NL" dirty="0">
                <a:solidFill>
                  <a:schemeClr val="tx2">
                    <a:lumMod val="75000"/>
                    <a:lumOff val="25000"/>
                  </a:schemeClr>
                </a:solidFill>
                <a:ea typeface="Microsoft YaHei" pitchFamily="34"/>
              </a:rPr>
              <a:t>Werkzame stof: natriumhypochloriet </a:t>
            </a:r>
          </a:p>
          <a:p>
            <a:pPr lvl="0"/>
            <a:r>
              <a:rPr lang="nl-NL" dirty="0">
                <a:solidFill>
                  <a:schemeClr val="tx2">
                    <a:lumMod val="75000"/>
                    <a:lumOff val="25000"/>
                  </a:schemeClr>
                </a:solidFill>
                <a:ea typeface="Microsoft YaHei" pitchFamily="34"/>
              </a:rPr>
              <a:t>Arbeidsintensief</a:t>
            </a:r>
          </a:p>
        </p:txBody>
      </p:sp>
      <p:pic>
        <p:nvPicPr>
          <p:cNvPr id="5" name="Afbeelding 4">
            <a:extLst>
              <a:ext uri="{FF2B5EF4-FFF2-40B4-BE49-F238E27FC236}">
                <a16:creationId xmlns:a16="http://schemas.microsoft.com/office/drawing/2014/main" id="{41CB3EA0-4AFB-B816-D3CE-6310AA01A74E}"/>
              </a:ext>
            </a:extLst>
          </p:cNvPr>
          <p:cNvPicPr>
            <a:picLocks noChangeAspect="1"/>
          </p:cNvPicPr>
          <p:nvPr/>
        </p:nvPicPr>
        <p:blipFill>
          <a:blip r:embed="rId2"/>
          <a:stretch>
            <a:fillRect/>
          </a:stretch>
        </p:blipFill>
        <p:spPr>
          <a:xfrm>
            <a:off x="7707084" y="2118631"/>
            <a:ext cx="3927929" cy="2945947"/>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9614A2-AA98-5FB7-C4DF-FA9A095817D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Enzymatisch </a:t>
            </a:r>
            <a:r>
              <a:rPr lang="nl-NL" sz="4400" b="0" dirty="0" err="1">
                <a:solidFill>
                  <a:srgbClr val="002478"/>
                </a:solidFill>
                <a:latin typeface="+mn-lt"/>
              </a:rPr>
              <a:t>debridement</a:t>
            </a:r>
            <a:endParaRPr lang="nl-NL" sz="4400" b="0" dirty="0">
              <a:solidFill>
                <a:srgbClr val="002478"/>
              </a:solidFill>
              <a:latin typeface="+mn-lt"/>
            </a:endParaRPr>
          </a:p>
        </p:txBody>
      </p:sp>
      <p:sp>
        <p:nvSpPr>
          <p:cNvPr id="3" name="Tijdelijke aanduiding voor inhoud 2">
            <a:extLst>
              <a:ext uri="{FF2B5EF4-FFF2-40B4-BE49-F238E27FC236}">
                <a16:creationId xmlns:a16="http://schemas.microsoft.com/office/drawing/2014/main" id="{D8CFF699-E316-435F-4359-AA8686CC37C9}"/>
              </a:ext>
            </a:extLst>
          </p:cNvPr>
          <p:cNvSpPr txBox="1">
            <a:spLocks noGrp="1"/>
          </p:cNvSpPr>
          <p:nvPr>
            <p:ph idx="1"/>
          </p:nvPr>
        </p:nvSpPr>
        <p:spPr>
          <a:xfrm>
            <a:off x="807726" y="1571625"/>
            <a:ext cx="5918197" cy="4351336"/>
          </a:xfrm>
        </p:spPr>
        <p:txBody>
          <a:bodyPr>
            <a:normAutofit/>
          </a:bodyPr>
          <a:lstStyle/>
          <a:p>
            <a:pPr lvl="0"/>
            <a:r>
              <a:rPr lang="nl-NL" dirty="0" err="1">
                <a:solidFill>
                  <a:schemeClr val="tx2">
                    <a:lumMod val="75000"/>
                    <a:lumOff val="25000"/>
                  </a:schemeClr>
                </a:solidFill>
                <a:ea typeface="Microsoft YaHei" pitchFamily="34"/>
              </a:rPr>
              <a:t>Novuxol</a:t>
            </a:r>
            <a:endParaRPr lang="nl-NL" dirty="0">
              <a:solidFill>
                <a:schemeClr val="tx2">
                  <a:lumMod val="75000"/>
                  <a:lumOff val="25000"/>
                </a:schemeClr>
              </a:solidFill>
              <a:ea typeface="Microsoft YaHei" pitchFamily="34"/>
            </a:endParaRPr>
          </a:p>
          <a:p>
            <a:pPr lvl="0"/>
            <a:r>
              <a:rPr lang="nl-NL" dirty="0" err="1">
                <a:solidFill>
                  <a:schemeClr val="tx2">
                    <a:lumMod val="75000"/>
                    <a:lumOff val="25000"/>
                  </a:schemeClr>
                </a:solidFill>
                <a:ea typeface="Microsoft YaHei" pitchFamily="34"/>
              </a:rPr>
              <a:t>Flaminal</a:t>
            </a:r>
            <a:r>
              <a:rPr lang="nl-NL" dirty="0">
                <a:solidFill>
                  <a:schemeClr val="tx2">
                    <a:lumMod val="75000"/>
                    <a:lumOff val="25000"/>
                  </a:schemeClr>
                </a:solidFill>
                <a:ea typeface="Microsoft YaHei" pitchFamily="34"/>
              </a:rPr>
              <a:t> </a:t>
            </a:r>
            <a:r>
              <a:rPr lang="nl-NL" dirty="0" err="1">
                <a:solidFill>
                  <a:schemeClr val="tx2">
                    <a:lumMod val="75000"/>
                    <a:lumOff val="25000"/>
                  </a:schemeClr>
                </a:solidFill>
                <a:ea typeface="Microsoft YaHei" pitchFamily="34"/>
              </a:rPr>
              <a:t>hydro</a:t>
            </a:r>
            <a:endParaRPr lang="nl-NL" dirty="0">
              <a:solidFill>
                <a:schemeClr val="tx2">
                  <a:lumMod val="75000"/>
                  <a:lumOff val="25000"/>
                </a:schemeClr>
              </a:solidFill>
              <a:ea typeface="Microsoft YaHei" pitchFamily="34"/>
            </a:endParaRPr>
          </a:p>
          <a:p>
            <a:pPr lvl="0"/>
            <a:r>
              <a:rPr lang="nl-NL" dirty="0" err="1">
                <a:solidFill>
                  <a:schemeClr val="tx2">
                    <a:lumMod val="75000"/>
                    <a:lumOff val="25000"/>
                  </a:schemeClr>
                </a:solidFill>
                <a:ea typeface="Microsoft YaHei" pitchFamily="34"/>
              </a:rPr>
              <a:t>Multidex</a:t>
            </a:r>
            <a:endParaRPr lang="nl-NL" dirty="0">
              <a:solidFill>
                <a:schemeClr val="tx2">
                  <a:lumMod val="75000"/>
                  <a:lumOff val="25000"/>
                </a:schemeClr>
              </a:solidFill>
              <a:ea typeface="Microsoft YaHei" pitchFamily="34"/>
            </a:endParaRPr>
          </a:p>
        </p:txBody>
      </p:sp>
      <p:pic>
        <p:nvPicPr>
          <p:cNvPr id="7" name="Afbeelding 6">
            <a:extLst>
              <a:ext uri="{FF2B5EF4-FFF2-40B4-BE49-F238E27FC236}">
                <a16:creationId xmlns:a16="http://schemas.microsoft.com/office/drawing/2014/main" id="{4B988253-A3C8-3C03-6F75-810048C518CE}"/>
              </a:ext>
            </a:extLst>
          </p:cNvPr>
          <p:cNvPicPr>
            <a:picLocks noChangeAspect="1"/>
          </p:cNvPicPr>
          <p:nvPr/>
        </p:nvPicPr>
        <p:blipFill>
          <a:blip r:embed="rId2"/>
          <a:stretch>
            <a:fillRect/>
          </a:stretch>
        </p:blipFill>
        <p:spPr>
          <a:xfrm>
            <a:off x="6756400" y="1475673"/>
            <a:ext cx="3014664" cy="1920373"/>
          </a:xfrm>
          <a:prstGeom prst="rect">
            <a:avLst/>
          </a:prstGeom>
        </p:spPr>
      </p:pic>
      <p:pic>
        <p:nvPicPr>
          <p:cNvPr id="8" name="Afbeelding 7">
            <a:extLst>
              <a:ext uri="{FF2B5EF4-FFF2-40B4-BE49-F238E27FC236}">
                <a16:creationId xmlns:a16="http://schemas.microsoft.com/office/drawing/2014/main" id="{C4155366-3BBD-E1D3-D8B1-73BA572EC9EE}"/>
              </a:ext>
            </a:extLst>
          </p:cNvPr>
          <p:cNvPicPr>
            <a:picLocks noChangeAspect="1"/>
          </p:cNvPicPr>
          <p:nvPr/>
        </p:nvPicPr>
        <p:blipFill>
          <a:blip r:embed="rId3"/>
          <a:stretch>
            <a:fillRect/>
          </a:stretch>
        </p:blipFill>
        <p:spPr>
          <a:xfrm>
            <a:off x="4130656" y="2691108"/>
            <a:ext cx="2595267" cy="2595267"/>
          </a:xfrm>
          <a:prstGeom prst="rect">
            <a:avLst/>
          </a:prstGeom>
        </p:spPr>
      </p:pic>
      <p:pic>
        <p:nvPicPr>
          <p:cNvPr id="9" name="Afbeelding 8">
            <a:extLst>
              <a:ext uri="{FF2B5EF4-FFF2-40B4-BE49-F238E27FC236}">
                <a16:creationId xmlns:a16="http://schemas.microsoft.com/office/drawing/2014/main" id="{C66ED008-05D5-A51F-BF76-00EE0D5E879B}"/>
              </a:ext>
            </a:extLst>
          </p:cNvPr>
          <p:cNvPicPr>
            <a:picLocks noChangeAspect="1"/>
          </p:cNvPicPr>
          <p:nvPr/>
        </p:nvPicPr>
        <p:blipFill>
          <a:blip r:embed="rId4"/>
          <a:stretch>
            <a:fillRect/>
          </a:stretch>
        </p:blipFill>
        <p:spPr>
          <a:xfrm>
            <a:off x="8263732" y="3745522"/>
            <a:ext cx="2918217" cy="217743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9614A2-AA98-5FB7-C4DF-FA9A095817D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Biologisch </a:t>
            </a:r>
            <a:r>
              <a:rPr lang="nl-NL" sz="4400" b="0" dirty="0" err="1">
                <a:solidFill>
                  <a:srgbClr val="002478"/>
                </a:solidFill>
                <a:latin typeface="+mn-lt"/>
              </a:rPr>
              <a:t>debridement</a:t>
            </a:r>
            <a:endParaRPr lang="nl-NL" sz="4400" b="0" dirty="0">
              <a:solidFill>
                <a:srgbClr val="002478"/>
              </a:solidFill>
              <a:latin typeface="+mn-lt"/>
            </a:endParaRPr>
          </a:p>
        </p:txBody>
      </p:sp>
      <p:sp>
        <p:nvSpPr>
          <p:cNvPr id="3" name="Tijdelijke aanduiding voor inhoud 2">
            <a:extLst>
              <a:ext uri="{FF2B5EF4-FFF2-40B4-BE49-F238E27FC236}">
                <a16:creationId xmlns:a16="http://schemas.microsoft.com/office/drawing/2014/main" id="{D8CFF699-E316-435F-4359-AA8686CC37C9}"/>
              </a:ext>
            </a:extLst>
          </p:cNvPr>
          <p:cNvSpPr txBox="1">
            <a:spLocks noGrp="1"/>
          </p:cNvSpPr>
          <p:nvPr>
            <p:ph idx="1"/>
          </p:nvPr>
        </p:nvSpPr>
        <p:spPr>
          <a:xfrm>
            <a:off x="807726" y="1571625"/>
            <a:ext cx="5918197" cy="4351336"/>
          </a:xfrm>
        </p:spPr>
        <p:txBody>
          <a:bodyPr>
            <a:normAutofit/>
          </a:bodyPr>
          <a:lstStyle/>
          <a:p>
            <a:pPr marL="0" lvl="0" indent="0">
              <a:buNone/>
            </a:pPr>
            <a:r>
              <a:rPr lang="nl-NL" dirty="0" err="1">
                <a:solidFill>
                  <a:schemeClr val="tx2">
                    <a:lumMod val="75000"/>
                    <a:lumOff val="25000"/>
                  </a:schemeClr>
                </a:solidFill>
                <a:ea typeface="Microsoft YaHei" pitchFamily="34"/>
              </a:rPr>
              <a:t>Madentherapie</a:t>
            </a:r>
            <a:endParaRPr lang="nl-NL" dirty="0">
              <a:solidFill>
                <a:schemeClr val="tx2">
                  <a:lumMod val="75000"/>
                  <a:lumOff val="25000"/>
                </a:schemeClr>
              </a:solidFill>
              <a:ea typeface="Microsoft YaHei" pitchFamily="34"/>
            </a:endParaRPr>
          </a:p>
        </p:txBody>
      </p:sp>
      <p:pic>
        <p:nvPicPr>
          <p:cNvPr id="4" name="Afbeelding 3">
            <a:extLst>
              <a:ext uri="{FF2B5EF4-FFF2-40B4-BE49-F238E27FC236}">
                <a16:creationId xmlns:a16="http://schemas.microsoft.com/office/drawing/2014/main" id="{C6CF3AA6-4AE2-A105-CEB6-D7656427540B}"/>
              </a:ext>
            </a:extLst>
          </p:cNvPr>
          <p:cNvPicPr>
            <a:picLocks noChangeAspect="1"/>
          </p:cNvPicPr>
          <p:nvPr/>
        </p:nvPicPr>
        <p:blipFill>
          <a:blip r:embed="rId2"/>
          <a:stretch>
            <a:fillRect/>
          </a:stretch>
        </p:blipFill>
        <p:spPr>
          <a:xfrm>
            <a:off x="936171" y="2897184"/>
            <a:ext cx="3885068" cy="2666504"/>
          </a:xfrm>
          <a:prstGeom prst="rect">
            <a:avLst/>
          </a:prstGeom>
        </p:spPr>
      </p:pic>
      <p:pic>
        <p:nvPicPr>
          <p:cNvPr id="5" name="Afbeelding 4">
            <a:extLst>
              <a:ext uri="{FF2B5EF4-FFF2-40B4-BE49-F238E27FC236}">
                <a16:creationId xmlns:a16="http://schemas.microsoft.com/office/drawing/2014/main" id="{71012069-EEDA-FA86-253C-2048A2362990}"/>
              </a:ext>
            </a:extLst>
          </p:cNvPr>
          <p:cNvPicPr>
            <a:picLocks noChangeAspect="1"/>
          </p:cNvPicPr>
          <p:nvPr/>
        </p:nvPicPr>
        <p:blipFill>
          <a:blip r:embed="rId3"/>
          <a:stretch>
            <a:fillRect/>
          </a:stretch>
        </p:blipFill>
        <p:spPr>
          <a:xfrm>
            <a:off x="5850390" y="2148340"/>
            <a:ext cx="5601171" cy="3415348"/>
          </a:xfrm>
          <a:prstGeom prst="rect">
            <a:avLst/>
          </a:prstGeom>
        </p:spPr>
      </p:pic>
    </p:spTree>
    <p:extLst>
      <p:ext uri="{BB962C8B-B14F-4D97-AF65-F5344CB8AC3E}">
        <p14:creationId xmlns:p14="http://schemas.microsoft.com/office/powerpoint/2010/main" val="828326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2A219C-0498-3048-DC12-B894CA669998}"/>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Wondzorg</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C356F74A-2403-5013-ECD4-051279C0F15B}"/>
              </a:ext>
            </a:extLst>
          </p:cNvPr>
          <p:cNvSpPr txBox="1">
            <a:spLocks noGrp="1"/>
          </p:cNvSpPr>
          <p:nvPr>
            <p:ph idx="1"/>
          </p:nvPr>
        </p:nvSpPr>
        <p:spPr>
          <a:xfrm>
            <a:off x="553720" y="2006600"/>
            <a:ext cx="10515600" cy="3998306"/>
          </a:xfrm>
        </p:spPr>
        <p:txBody>
          <a:bodyPr>
            <a:normAutofit fontScale="92500" lnSpcReduction="20000"/>
          </a:bodyPr>
          <a:lstStyle/>
          <a:p>
            <a:pPr lvl="0">
              <a:lnSpc>
                <a:spcPct val="130000"/>
              </a:lnSpc>
            </a:pPr>
            <a:r>
              <a:rPr lang="-" dirty="0"/>
              <a:t>Wond reinigen</a:t>
            </a:r>
          </a:p>
          <a:p>
            <a:pPr lvl="0">
              <a:lnSpc>
                <a:spcPct val="130000"/>
              </a:lnSpc>
            </a:pPr>
            <a:r>
              <a:rPr lang="-" dirty="0"/>
              <a:t>Beschrijving van de wond volgens het TIME model:</a:t>
            </a:r>
          </a:p>
          <a:p>
            <a:pPr lvl="1">
              <a:lnSpc>
                <a:spcPct val="130000"/>
              </a:lnSpc>
              <a:buNone/>
            </a:pPr>
            <a:r>
              <a:rPr lang="-" b="1" dirty="0"/>
              <a:t>T		</a:t>
            </a:r>
            <a:r>
              <a:rPr lang="nl-NL" b="1" dirty="0"/>
              <a:t>	</a:t>
            </a:r>
            <a:r>
              <a:rPr lang="-" dirty="0"/>
              <a:t>Tissue</a:t>
            </a:r>
            <a:r>
              <a:rPr lang="nl-NL" dirty="0"/>
              <a:t>:</a:t>
            </a:r>
            <a:r>
              <a:rPr lang="-" dirty="0"/>
              <a:t> </a:t>
            </a:r>
            <a:r>
              <a:rPr lang="nl-NL" dirty="0"/>
              <a:t>zwart, geel, rood</a:t>
            </a:r>
            <a:endParaRPr lang="-" dirty="0"/>
          </a:p>
          <a:p>
            <a:pPr lvl="1">
              <a:lnSpc>
                <a:spcPct val="130000"/>
              </a:lnSpc>
              <a:buNone/>
            </a:pPr>
            <a:r>
              <a:rPr lang="-" b="1" dirty="0"/>
              <a:t>I</a:t>
            </a:r>
            <a:r>
              <a:rPr lang="-" dirty="0"/>
              <a:t> 		</a:t>
            </a:r>
            <a:r>
              <a:rPr lang="nl-NL" dirty="0"/>
              <a:t>	</a:t>
            </a:r>
            <a:r>
              <a:rPr lang="-" dirty="0"/>
              <a:t>Infection, zijn er tekenen van infectie</a:t>
            </a:r>
          </a:p>
          <a:p>
            <a:pPr lvl="1">
              <a:lnSpc>
                <a:spcPct val="130000"/>
              </a:lnSpc>
              <a:buNone/>
            </a:pPr>
            <a:r>
              <a:rPr lang="-" b="1" dirty="0"/>
              <a:t>M</a:t>
            </a:r>
            <a:r>
              <a:rPr lang="-" dirty="0"/>
              <a:t> 	</a:t>
            </a:r>
            <a:r>
              <a:rPr lang="nl-NL" dirty="0"/>
              <a:t>	</a:t>
            </a:r>
            <a:r>
              <a:rPr lang="-" dirty="0"/>
              <a:t>Moisture, hoeveelheid exsudaat</a:t>
            </a:r>
          </a:p>
          <a:p>
            <a:pPr lvl="1">
              <a:lnSpc>
                <a:spcPct val="130000"/>
              </a:lnSpc>
              <a:buNone/>
            </a:pPr>
            <a:r>
              <a:rPr lang="-" b="1" dirty="0"/>
              <a:t>E</a:t>
            </a:r>
            <a:r>
              <a:rPr lang="-" dirty="0"/>
              <a:t> 		Edge, hoe ziet de wondrand eruit</a:t>
            </a:r>
          </a:p>
          <a:p>
            <a:pPr lvl="0">
              <a:lnSpc>
                <a:spcPct val="130000"/>
              </a:lnSpc>
            </a:pPr>
            <a:r>
              <a:rPr lang="-" dirty="0"/>
              <a:t>Foto maken</a:t>
            </a:r>
          </a:p>
          <a:p>
            <a:pPr lvl="0">
              <a:lnSpc>
                <a:spcPct val="140000"/>
              </a:lnSpc>
            </a:pPr>
            <a:endParaRPr lang="-"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a:xfrm>
            <a:off x="838200" y="527056"/>
            <a:ext cx="10515600" cy="1325563"/>
          </a:xfrm>
        </p:spPr>
        <p:txBody>
          <a:bodyPr/>
          <a:lstStyle/>
          <a:p>
            <a:pPr lvl="0"/>
            <a:r>
              <a:rPr lang="nl-NL" sz="4400" b="0" dirty="0">
                <a:solidFill>
                  <a:schemeClr val="tx2">
                    <a:lumMod val="75000"/>
                    <a:lumOff val="25000"/>
                  </a:schemeClr>
                </a:solidFill>
                <a:latin typeface="+mn-lt"/>
              </a:rPr>
              <a:t>Wond reinigen</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a:xfrm>
            <a:off x="587829" y="2225028"/>
            <a:ext cx="10231120" cy="3998306"/>
          </a:xfrm>
        </p:spPr>
        <p:txBody>
          <a:bodyPr/>
          <a:lstStyle/>
          <a:p>
            <a:pPr lvl="0"/>
            <a:r>
              <a:rPr lang="nl-NL" dirty="0"/>
              <a:t>Met lauwwarm kraanwater, eerst 30 seconden laten stromen</a:t>
            </a:r>
          </a:p>
          <a:p>
            <a:pPr lvl="0"/>
            <a:r>
              <a:rPr lang="nl-NL" dirty="0"/>
              <a:t>Met een gaasje met water of douchen</a:t>
            </a:r>
          </a:p>
          <a:p>
            <a:pPr lvl="0"/>
            <a:r>
              <a:rPr lang="nl-NL" dirty="0"/>
              <a:t>Indien verontreinigd of vermoeden van infectie: reinigen met spoelvloeistof, bijvoorbeeld </a:t>
            </a:r>
            <a:r>
              <a:rPr lang="nl-NL" dirty="0" err="1"/>
              <a:t>Prontosan</a:t>
            </a:r>
            <a:r>
              <a:rPr lang="nl-NL" dirty="0"/>
              <a:t>® of </a:t>
            </a:r>
            <a:r>
              <a:rPr lang="nl-NL" dirty="0" err="1"/>
              <a:t>AdvaCyn</a:t>
            </a:r>
            <a:r>
              <a:rPr lang="nl-NL" dirty="0"/>
              <a:t>®</a:t>
            </a:r>
          </a:p>
          <a:p>
            <a:pPr lvl="0"/>
            <a:endParaRPr lang="-"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4E61ED-EA43-1366-7F46-F3F5D4A98940}"/>
              </a:ext>
            </a:extLst>
          </p:cNvPr>
          <p:cNvSpPr txBox="1">
            <a:spLocks noGrp="1"/>
          </p:cNvSpPr>
          <p:nvPr>
            <p:ph type="title"/>
          </p:nvPr>
        </p:nvSpPr>
        <p:spPr>
          <a:xfrm>
            <a:off x="424543" y="365129"/>
            <a:ext cx="11669485" cy="1325559"/>
          </a:xfrm>
        </p:spPr>
        <p:txBody>
          <a:bodyPr>
            <a:normAutofit/>
          </a:bodyPr>
          <a:lstStyle/>
          <a:p>
            <a:pPr lvl="0"/>
            <a:r>
              <a:rPr lang="nl-NL" sz="4000" b="0" dirty="0">
                <a:solidFill>
                  <a:schemeClr val="tx2">
                    <a:lumMod val="75000"/>
                    <a:lumOff val="25000"/>
                  </a:schemeClr>
                </a:solidFill>
                <a:latin typeface="+mn-lt"/>
              </a:rPr>
              <a:t>Beschrijving van de wond volgens TIME model</a:t>
            </a:r>
            <a:endParaRPr lang="-" sz="40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2D235D1A-5BD2-F963-A52D-0F947C86C205}"/>
              </a:ext>
            </a:extLst>
          </p:cNvPr>
          <p:cNvSpPr txBox="1">
            <a:spLocks noGrp="1"/>
          </p:cNvSpPr>
          <p:nvPr>
            <p:ph idx="1"/>
          </p:nvPr>
        </p:nvSpPr>
        <p:spPr/>
        <p:txBody>
          <a:bodyPr>
            <a:normAutofit/>
          </a:bodyPr>
          <a:lstStyle/>
          <a:p>
            <a:pPr lvl="0">
              <a:lnSpc>
                <a:spcPct val="110000"/>
              </a:lnSpc>
              <a:buNone/>
            </a:pPr>
            <a:r>
              <a:rPr lang="-" sz="2200" b="1" u="sng" dirty="0"/>
              <a:t>Tissue</a:t>
            </a:r>
          </a:p>
          <a:p>
            <a:pPr lvl="0">
              <a:lnSpc>
                <a:spcPct val="110000"/>
              </a:lnSpc>
              <a:buNone/>
            </a:pPr>
            <a:r>
              <a:rPr lang="nl-NL" sz="2200" dirty="0"/>
              <a:t>		</a:t>
            </a:r>
            <a:r>
              <a:rPr lang="-" sz="2200" dirty="0"/>
              <a:t>Zwarte wond</a:t>
            </a:r>
          </a:p>
          <a:p>
            <a:pPr lvl="0">
              <a:lnSpc>
                <a:spcPct val="110000"/>
              </a:lnSpc>
              <a:buNone/>
            </a:pPr>
            <a:r>
              <a:rPr lang="nl-NL" sz="2200" dirty="0"/>
              <a:t>		</a:t>
            </a:r>
            <a:r>
              <a:rPr lang="-" sz="2200" dirty="0"/>
              <a:t>Gele wond</a:t>
            </a:r>
          </a:p>
          <a:p>
            <a:pPr lvl="0">
              <a:lnSpc>
                <a:spcPct val="110000"/>
              </a:lnSpc>
              <a:buNone/>
            </a:pPr>
            <a:r>
              <a:rPr lang="nl-NL" sz="2200" dirty="0"/>
              <a:t>		</a:t>
            </a:r>
            <a:r>
              <a:rPr lang="-" sz="2200" dirty="0"/>
              <a:t>Rode wond</a:t>
            </a:r>
          </a:p>
          <a:p>
            <a:pPr lvl="0">
              <a:lnSpc>
                <a:spcPct val="110000"/>
              </a:lnSpc>
              <a:buNone/>
            </a:pPr>
            <a:r>
              <a:rPr lang="nl-NL" sz="2200" dirty="0"/>
              <a:t>		</a:t>
            </a:r>
            <a:r>
              <a:rPr lang="-" sz="2200" dirty="0"/>
              <a:t>Gemengd gekleurde wond</a:t>
            </a:r>
            <a:endParaRPr lang="nl-NL" sz="2200" dirty="0"/>
          </a:p>
          <a:p>
            <a:pPr lvl="0">
              <a:lnSpc>
                <a:spcPct val="110000"/>
              </a:lnSpc>
              <a:buNone/>
            </a:pPr>
            <a:r>
              <a:rPr lang="-" sz="2200" dirty="0"/>
              <a:t>I</a:t>
            </a:r>
          </a:p>
          <a:p>
            <a:pPr lvl="0">
              <a:lnSpc>
                <a:spcPct val="110000"/>
              </a:lnSpc>
              <a:buNone/>
            </a:pPr>
            <a:r>
              <a:rPr lang="-" sz="2200" dirty="0"/>
              <a:t>M</a:t>
            </a:r>
          </a:p>
          <a:p>
            <a:pPr lvl="0">
              <a:lnSpc>
                <a:spcPct val="110000"/>
              </a:lnSpc>
              <a:buNone/>
            </a:pPr>
            <a:r>
              <a:rPr lang="-" sz="2200" dirty="0"/>
              <a:t>E</a:t>
            </a:r>
          </a:p>
          <a:p>
            <a:pPr lvl="0">
              <a:lnSpc>
                <a:spcPct val="110000"/>
              </a:lnSpc>
              <a:buNone/>
            </a:pPr>
            <a:endParaRPr lang="-" sz="1100" b="1" i="1" dirty="0"/>
          </a:p>
          <a:p>
            <a:pPr lvl="0">
              <a:lnSpc>
                <a:spcPct val="110000"/>
              </a:lnSpc>
              <a:buNone/>
            </a:pPr>
            <a:endParaRPr lang="-" sz="2200" dirty="0"/>
          </a:p>
        </p:txBody>
      </p:sp>
      <p:pic>
        <p:nvPicPr>
          <p:cNvPr id="4" name="Afbeelding 3">
            <a:extLst>
              <a:ext uri="{FF2B5EF4-FFF2-40B4-BE49-F238E27FC236}">
                <a16:creationId xmlns:a16="http://schemas.microsoft.com/office/drawing/2014/main" id="{A77B3ADC-1E3D-A09D-BBB0-33308440927E}"/>
              </a:ext>
            </a:extLst>
          </p:cNvPr>
          <p:cNvPicPr>
            <a:picLocks noChangeAspect="1"/>
          </p:cNvPicPr>
          <p:nvPr/>
        </p:nvPicPr>
        <p:blipFill>
          <a:blip r:embed="rId2"/>
          <a:stretch>
            <a:fillRect/>
          </a:stretch>
        </p:blipFill>
        <p:spPr>
          <a:xfrm>
            <a:off x="5132977" y="1551930"/>
            <a:ext cx="6507616" cy="262588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BB8220-4761-EBEF-6825-55958FC077B8}"/>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Behandeling zwarte wond</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D9D3526-C72F-062D-27CE-EAE7E5E18556}"/>
              </a:ext>
            </a:extLst>
          </p:cNvPr>
          <p:cNvSpPr txBox="1">
            <a:spLocks noGrp="1"/>
          </p:cNvSpPr>
          <p:nvPr>
            <p:ph idx="1"/>
          </p:nvPr>
        </p:nvSpPr>
        <p:spPr>
          <a:xfrm>
            <a:off x="594360" y="1914497"/>
            <a:ext cx="10515600" cy="3998306"/>
          </a:xfrm>
        </p:spPr>
        <p:txBody>
          <a:bodyPr>
            <a:normAutofit/>
          </a:bodyPr>
          <a:lstStyle/>
          <a:p>
            <a:pPr lvl="0"/>
            <a:r>
              <a:rPr lang="-" dirty="0">
                <a:solidFill>
                  <a:schemeClr val="tx2">
                    <a:lumMod val="75000"/>
                    <a:lumOff val="25000"/>
                  </a:schemeClr>
                </a:solidFill>
              </a:rPr>
              <a:t>Droge necrose: droog laten tot de korst vanzelf los begint te komen</a:t>
            </a:r>
          </a:p>
          <a:p>
            <a:pPr lvl="0"/>
            <a:r>
              <a:rPr lang="nl-NL" dirty="0">
                <a:solidFill>
                  <a:schemeClr val="tx2">
                    <a:lumMod val="75000"/>
                    <a:lumOff val="25000"/>
                  </a:schemeClr>
                </a:solidFill>
              </a:rPr>
              <a:t>Drukontlasting!!!</a:t>
            </a:r>
            <a:endParaRPr lang="-" dirty="0">
              <a:solidFill>
                <a:schemeClr val="tx2">
                  <a:lumMod val="75000"/>
                  <a:lumOff val="25000"/>
                </a:schemeClr>
              </a:solidFill>
            </a:endParaRPr>
          </a:p>
          <a:p>
            <a:pPr lvl="0">
              <a:lnSpc>
                <a:spcPct val="130000"/>
              </a:lnSpc>
              <a:buNone/>
            </a:pPr>
            <a:endParaRPr lang="-" dirty="0"/>
          </a:p>
        </p:txBody>
      </p:sp>
      <p:pic>
        <p:nvPicPr>
          <p:cNvPr id="6" name="Afbeelding 5">
            <a:extLst>
              <a:ext uri="{FF2B5EF4-FFF2-40B4-BE49-F238E27FC236}">
                <a16:creationId xmlns:a16="http://schemas.microsoft.com/office/drawing/2014/main" id="{55690A0A-4C0F-696D-124B-922478169ED1}"/>
              </a:ext>
            </a:extLst>
          </p:cNvPr>
          <p:cNvPicPr>
            <a:picLocks noChangeAspect="1"/>
          </p:cNvPicPr>
          <p:nvPr/>
        </p:nvPicPr>
        <p:blipFill>
          <a:blip r:embed="rId2"/>
          <a:stretch>
            <a:fillRect/>
          </a:stretch>
        </p:blipFill>
        <p:spPr>
          <a:xfrm>
            <a:off x="5486340" y="2766286"/>
            <a:ext cx="5331157" cy="3547217"/>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BB8220-4761-EBEF-6825-55958FC077B8}"/>
              </a:ext>
            </a:extLst>
          </p:cNvPr>
          <p:cNvSpPr txBox="1">
            <a:spLocks noGrp="1"/>
          </p:cNvSpPr>
          <p:nvPr>
            <p:ph type="title"/>
          </p:nvPr>
        </p:nvSpPr>
        <p:spPr>
          <a:xfrm>
            <a:off x="838200" y="560286"/>
            <a:ext cx="10515600" cy="1325563"/>
          </a:xfrm>
        </p:spPr>
        <p:txBody>
          <a:bodyPr/>
          <a:lstStyle/>
          <a:p>
            <a:pPr lvl="0"/>
            <a:r>
              <a:rPr lang="nl-NL" sz="4400" b="0" dirty="0">
                <a:solidFill>
                  <a:schemeClr val="tx2">
                    <a:lumMod val="75000"/>
                    <a:lumOff val="25000"/>
                  </a:schemeClr>
                </a:solidFill>
                <a:latin typeface="+mn-lt"/>
              </a:rPr>
              <a:t>Behandeling zwarte wond</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D9D3526-C72F-062D-27CE-EAE7E5E18556}"/>
              </a:ext>
            </a:extLst>
          </p:cNvPr>
          <p:cNvSpPr txBox="1">
            <a:spLocks noGrp="1"/>
          </p:cNvSpPr>
          <p:nvPr>
            <p:ph idx="1"/>
          </p:nvPr>
        </p:nvSpPr>
        <p:spPr>
          <a:xfrm>
            <a:off x="614680" y="1772257"/>
            <a:ext cx="10515600" cy="3998306"/>
          </a:xfrm>
        </p:spPr>
        <p:txBody>
          <a:bodyPr/>
          <a:lstStyle/>
          <a:p>
            <a:pPr lvl="0"/>
            <a:r>
              <a:rPr lang="-" dirty="0">
                <a:solidFill>
                  <a:schemeClr val="tx2">
                    <a:lumMod val="75000"/>
                    <a:lumOff val="25000"/>
                  </a:schemeClr>
                </a:solidFill>
              </a:rPr>
              <a:t>Natte necrose: chirurgisch verwijderen</a:t>
            </a:r>
            <a:endParaRPr lang="nl-NL" dirty="0">
              <a:solidFill>
                <a:schemeClr val="tx2">
                  <a:lumMod val="75000"/>
                  <a:lumOff val="25000"/>
                </a:schemeClr>
              </a:solidFill>
            </a:endParaRPr>
          </a:p>
          <a:p>
            <a:pPr lvl="0"/>
            <a:r>
              <a:rPr lang="nl-NL" dirty="0">
                <a:solidFill>
                  <a:schemeClr val="tx2">
                    <a:lumMod val="75000"/>
                    <a:lumOff val="25000"/>
                  </a:schemeClr>
                </a:solidFill>
              </a:rPr>
              <a:t>Wat nog niet verwijderd kan worden verweken bijvoorbeeld met </a:t>
            </a:r>
            <a:r>
              <a:rPr lang="nl-NL" dirty="0" err="1">
                <a:solidFill>
                  <a:schemeClr val="tx2">
                    <a:lumMod val="75000"/>
                    <a:lumOff val="25000"/>
                  </a:schemeClr>
                </a:solidFill>
              </a:rPr>
              <a:t>Flaminal</a:t>
            </a:r>
            <a:r>
              <a:rPr lang="nl-NL" dirty="0">
                <a:solidFill>
                  <a:schemeClr val="tx2">
                    <a:lumMod val="75000"/>
                    <a:lumOff val="25000"/>
                  </a:schemeClr>
                </a:solidFill>
              </a:rPr>
              <a:t> </a:t>
            </a:r>
            <a:r>
              <a:rPr lang="nl-NL" dirty="0" err="1">
                <a:solidFill>
                  <a:schemeClr val="tx2">
                    <a:lumMod val="75000"/>
                    <a:lumOff val="25000"/>
                  </a:schemeClr>
                </a:solidFill>
              </a:rPr>
              <a:t>hydro</a:t>
            </a:r>
            <a:r>
              <a:rPr lang="nl-NL" dirty="0">
                <a:solidFill>
                  <a:schemeClr val="tx2">
                    <a:lumMod val="75000"/>
                    <a:lumOff val="25000"/>
                  </a:schemeClr>
                </a:solidFill>
              </a:rPr>
              <a:t>®</a:t>
            </a:r>
          </a:p>
          <a:p>
            <a:pPr lvl="0"/>
            <a:r>
              <a:rPr lang="nl-NL" dirty="0">
                <a:solidFill>
                  <a:schemeClr val="tx2">
                    <a:lumMod val="75000"/>
                    <a:lumOff val="25000"/>
                  </a:schemeClr>
                </a:solidFill>
              </a:rPr>
              <a:t>Drukontlasting!!!</a:t>
            </a:r>
            <a:endParaRPr lang="-" dirty="0">
              <a:solidFill>
                <a:schemeClr val="tx2">
                  <a:lumMod val="75000"/>
                  <a:lumOff val="25000"/>
                </a:schemeClr>
              </a:solidFill>
            </a:endParaRPr>
          </a:p>
          <a:p>
            <a:pPr lvl="0">
              <a:lnSpc>
                <a:spcPct val="130000"/>
              </a:lnSpc>
              <a:buNone/>
            </a:pPr>
            <a:endParaRPr lang="-" dirty="0"/>
          </a:p>
        </p:txBody>
      </p:sp>
      <p:pic>
        <p:nvPicPr>
          <p:cNvPr id="5" name="Afbeelding 4">
            <a:extLst>
              <a:ext uri="{FF2B5EF4-FFF2-40B4-BE49-F238E27FC236}">
                <a16:creationId xmlns:a16="http://schemas.microsoft.com/office/drawing/2014/main" id="{F1D68910-ED67-F59F-20BA-A3375A144535}"/>
              </a:ext>
            </a:extLst>
          </p:cNvPr>
          <p:cNvPicPr>
            <a:picLocks noChangeAspect="1"/>
          </p:cNvPicPr>
          <p:nvPr/>
        </p:nvPicPr>
        <p:blipFill>
          <a:blip r:embed="rId2"/>
          <a:stretch>
            <a:fillRect/>
          </a:stretch>
        </p:blipFill>
        <p:spPr>
          <a:xfrm>
            <a:off x="6532880" y="3607054"/>
            <a:ext cx="4130040" cy="2712698"/>
          </a:xfrm>
          <a:prstGeom prst="rect">
            <a:avLst/>
          </a:prstGeom>
        </p:spPr>
      </p:pic>
    </p:spTree>
    <p:extLst>
      <p:ext uri="{BB962C8B-B14F-4D97-AF65-F5344CB8AC3E}">
        <p14:creationId xmlns:p14="http://schemas.microsoft.com/office/powerpoint/2010/main" val="21356258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Behandeling gele / gemengde wond</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a:xfrm>
            <a:off x="544286" y="1741777"/>
            <a:ext cx="10515600" cy="3998306"/>
          </a:xfrm>
        </p:spPr>
        <p:txBody>
          <a:bodyPr/>
          <a:lstStyle/>
          <a:p>
            <a:pPr lvl="0">
              <a:lnSpc>
                <a:spcPct val="140000"/>
              </a:lnSpc>
            </a:pPr>
            <a:r>
              <a:rPr lang="-" sz="2800" dirty="0"/>
              <a:t>Beslag verwijderen, door te </a:t>
            </a:r>
            <a:r>
              <a:rPr lang="nl-NL" sz="2800" dirty="0"/>
              <a:t>spoelen met water of </a:t>
            </a:r>
            <a:r>
              <a:rPr lang="nl-NL" sz="2800" dirty="0" err="1"/>
              <a:t>NaCl</a:t>
            </a:r>
            <a:endParaRPr lang="-" sz="2800" dirty="0"/>
          </a:p>
          <a:p>
            <a:pPr lvl="0">
              <a:lnSpc>
                <a:spcPct val="140000"/>
              </a:lnSpc>
            </a:pPr>
            <a:r>
              <a:rPr lang="nl-NL" sz="2800" dirty="0"/>
              <a:t>Geel beslag</a:t>
            </a:r>
            <a:r>
              <a:rPr lang="-" sz="2800" dirty="0"/>
              <a:t> verwijderen met behulp van curette</a:t>
            </a:r>
          </a:p>
          <a:p>
            <a:pPr>
              <a:lnSpc>
                <a:spcPct val="140000"/>
              </a:lnSpc>
            </a:pPr>
            <a:r>
              <a:rPr lang="-" sz="2800" dirty="0"/>
              <a:t>Eventueel eerst verdoven met Emlacrème of Xylocaïne spray</a:t>
            </a:r>
          </a:p>
          <a:p>
            <a:pPr lvl="0"/>
            <a:endParaRPr lang="-" dirty="0"/>
          </a:p>
        </p:txBody>
      </p:sp>
      <p:pic>
        <p:nvPicPr>
          <p:cNvPr id="8" name="Afbeelding 7" descr="Afbeelding met persoon, letsel, medisch, Vlees&#10;&#10;Automatisch gegenereerde beschrijving">
            <a:extLst>
              <a:ext uri="{FF2B5EF4-FFF2-40B4-BE49-F238E27FC236}">
                <a16:creationId xmlns:a16="http://schemas.microsoft.com/office/drawing/2014/main" id="{5B600325-2AB3-73F4-09D5-D98898502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7359" y="3889535"/>
            <a:ext cx="3592287" cy="2694216"/>
          </a:xfrm>
          <a:prstGeom prst="rect">
            <a:avLst/>
          </a:prstGeom>
        </p:spPr>
      </p:pic>
    </p:spTree>
    <p:extLst>
      <p:ext uri="{BB962C8B-B14F-4D97-AF65-F5344CB8AC3E}">
        <p14:creationId xmlns:p14="http://schemas.microsoft.com/office/powerpoint/2010/main" val="12275303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a:xfrm>
            <a:off x="765539" y="491719"/>
            <a:ext cx="10515600" cy="1325563"/>
          </a:xfrm>
        </p:spPr>
        <p:txBody>
          <a:bodyPr/>
          <a:lstStyle/>
          <a:p>
            <a:pPr lvl="0"/>
            <a:r>
              <a:rPr lang="nl-NL" sz="4400" b="0" dirty="0">
                <a:solidFill>
                  <a:schemeClr val="tx2">
                    <a:lumMod val="75000"/>
                    <a:lumOff val="25000"/>
                  </a:schemeClr>
                </a:solidFill>
                <a:latin typeface="+mn-lt"/>
              </a:rPr>
              <a:t>Behandeling gele / gemengde wond</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a:xfrm>
            <a:off x="391160" y="1705193"/>
            <a:ext cx="10515600" cy="3998306"/>
          </a:xfrm>
        </p:spPr>
        <p:txBody>
          <a:bodyPr/>
          <a:lstStyle/>
          <a:p>
            <a:pPr lvl="0"/>
            <a:r>
              <a:rPr lang="-" dirty="0"/>
              <a:t>Veel wondvocht: hydrofiber, bijvoorbeeld Aquacel®</a:t>
            </a:r>
          </a:p>
          <a:p>
            <a:pPr lvl="0"/>
            <a:r>
              <a:rPr lang="-" dirty="0"/>
              <a:t>Weinig wondvocht: schuimverband, bijvoorbeeld Mepilex®</a:t>
            </a:r>
          </a:p>
          <a:p>
            <a:pPr lvl="0"/>
            <a:endParaRPr lang="-" dirty="0"/>
          </a:p>
        </p:txBody>
      </p:sp>
      <p:pic>
        <p:nvPicPr>
          <p:cNvPr id="6" name="Afbeelding 5">
            <a:extLst>
              <a:ext uri="{FF2B5EF4-FFF2-40B4-BE49-F238E27FC236}">
                <a16:creationId xmlns:a16="http://schemas.microsoft.com/office/drawing/2014/main" id="{DFA64F19-0F54-F811-B24D-90B542576FBF}"/>
              </a:ext>
            </a:extLst>
          </p:cNvPr>
          <p:cNvPicPr>
            <a:picLocks noChangeAspect="1"/>
          </p:cNvPicPr>
          <p:nvPr/>
        </p:nvPicPr>
        <p:blipFill>
          <a:blip r:embed="rId3"/>
          <a:stretch>
            <a:fillRect/>
          </a:stretch>
        </p:blipFill>
        <p:spPr>
          <a:xfrm>
            <a:off x="3637870" y="3322169"/>
            <a:ext cx="4402780" cy="3058464"/>
          </a:xfrm>
          <a:prstGeom prst="rect">
            <a:avLst/>
          </a:prstGeom>
        </p:spPr>
      </p:pic>
      <p:pic>
        <p:nvPicPr>
          <p:cNvPr id="7" name="Afbeelding 6">
            <a:extLst>
              <a:ext uri="{FF2B5EF4-FFF2-40B4-BE49-F238E27FC236}">
                <a16:creationId xmlns:a16="http://schemas.microsoft.com/office/drawing/2014/main" id="{2D3F9267-7934-617C-B360-94CF29B1AF6F}"/>
              </a:ext>
            </a:extLst>
          </p:cNvPr>
          <p:cNvPicPr>
            <a:picLocks noChangeAspect="1"/>
          </p:cNvPicPr>
          <p:nvPr/>
        </p:nvPicPr>
        <p:blipFill>
          <a:blip r:embed="rId4"/>
          <a:stretch>
            <a:fillRect/>
          </a:stretch>
        </p:blipFill>
        <p:spPr>
          <a:xfrm>
            <a:off x="771760" y="3463262"/>
            <a:ext cx="2917371" cy="2917371"/>
          </a:xfrm>
          <a:prstGeom prst="rect">
            <a:avLst/>
          </a:prstGeom>
        </p:spPr>
      </p:pic>
      <p:pic>
        <p:nvPicPr>
          <p:cNvPr id="8" name="Afbeelding 7">
            <a:extLst>
              <a:ext uri="{FF2B5EF4-FFF2-40B4-BE49-F238E27FC236}">
                <a16:creationId xmlns:a16="http://schemas.microsoft.com/office/drawing/2014/main" id="{9E732CB1-F80A-4DBB-0B11-75A3DE7D7575}"/>
              </a:ext>
            </a:extLst>
          </p:cNvPr>
          <p:cNvPicPr>
            <a:picLocks noChangeAspect="1"/>
          </p:cNvPicPr>
          <p:nvPr/>
        </p:nvPicPr>
        <p:blipFill>
          <a:blip r:embed="rId5"/>
          <a:stretch>
            <a:fillRect/>
          </a:stretch>
        </p:blipFill>
        <p:spPr>
          <a:xfrm>
            <a:off x="8265847" y="3167343"/>
            <a:ext cx="3389670" cy="2536156"/>
          </a:xfrm>
          <a:prstGeom prst="rect">
            <a:avLst/>
          </a:prstGeom>
        </p:spPr>
      </p:pic>
    </p:spTree>
    <p:extLst>
      <p:ext uri="{BB962C8B-B14F-4D97-AF65-F5344CB8AC3E}">
        <p14:creationId xmlns:p14="http://schemas.microsoft.com/office/powerpoint/2010/main" val="1016050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Behandeling rode wond</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a:xfrm>
            <a:off x="479334" y="1821605"/>
            <a:ext cx="10515600" cy="3998306"/>
          </a:xfrm>
        </p:spPr>
        <p:txBody>
          <a:bodyPr/>
          <a:lstStyle/>
          <a:p>
            <a:pPr lvl="0"/>
            <a:r>
              <a:rPr lang="nl-NL" dirty="0"/>
              <a:t>Granulatieweefsel tegen uitdroging beschermen bijvoorbeeld door middel van een schuimverband</a:t>
            </a:r>
          </a:p>
          <a:p>
            <a:pPr lvl="0"/>
            <a:r>
              <a:rPr lang="nl-NL" dirty="0"/>
              <a:t>Eventueel hypergranulatie behandelen</a:t>
            </a:r>
            <a:endParaRPr lang="-" dirty="0"/>
          </a:p>
          <a:p>
            <a:pPr lvl="0"/>
            <a:endParaRPr lang="-" dirty="0"/>
          </a:p>
        </p:txBody>
      </p:sp>
      <p:pic>
        <p:nvPicPr>
          <p:cNvPr id="9" name="Afbeelding 8" descr="Afbeelding met Vlees, letsel, medisch, overdekt&#10;&#10;Automatisch gegenereerde beschrijving">
            <a:extLst>
              <a:ext uri="{FF2B5EF4-FFF2-40B4-BE49-F238E27FC236}">
                <a16:creationId xmlns:a16="http://schemas.microsoft.com/office/drawing/2014/main" id="{CAFAF339-2206-5432-116C-8B3CD65236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7983" y="3718682"/>
            <a:ext cx="3896360" cy="2922270"/>
          </a:xfrm>
          <a:prstGeom prst="rect">
            <a:avLst/>
          </a:prstGeom>
        </p:spPr>
      </p:pic>
    </p:spTree>
    <p:extLst>
      <p:ext uri="{BB962C8B-B14F-4D97-AF65-F5344CB8AC3E}">
        <p14:creationId xmlns:p14="http://schemas.microsoft.com/office/powerpoint/2010/main" val="11796630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a:xfrm>
            <a:off x="533399" y="526095"/>
            <a:ext cx="11081657" cy="1325563"/>
          </a:xfrm>
        </p:spPr>
        <p:txBody>
          <a:bodyPr/>
          <a:lstStyle/>
          <a:p>
            <a:pPr lvl="0"/>
            <a:r>
              <a:rPr lang="nl-NL" sz="4400" b="0" dirty="0">
                <a:solidFill>
                  <a:schemeClr val="tx2">
                    <a:lumMod val="75000"/>
                    <a:lumOff val="25000"/>
                  </a:schemeClr>
                </a:solidFill>
                <a:latin typeface="+mn-lt"/>
              </a:rPr>
              <a:t>Behandeling rode wond, hypergranulatie</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a:xfrm>
            <a:off x="576944" y="1851658"/>
            <a:ext cx="10515600" cy="3998306"/>
          </a:xfrm>
        </p:spPr>
        <p:txBody>
          <a:bodyPr/>
          <a:lstStyle/>
          <a:p>
            <a:pPr lvl="0"/>
            <a:r>
              <a:rPr lang="-" dirty="0"/>
              <a:t>Aanstippen met zilvernitraat</a:t>
            </a:r>
          </a:p>
          <a:p>
            <a:pPr lvl="0"/>
            <a:r>
              <a:rPr lang="-" dirty="0"/>
              <a:t>Kortdurend gebruik van een corticosteroïd</a:t>
            </a:r>
          </a:p>
          <a:p>
            <a:pPr lvl="0"/>
            <a:endParaRPr lang="-" dirty="0"/>
          </a:p>
        </p:txBody>
      </p:sp>
      <p:pic>
        <p:nvPicPr>
          <p:cNvPr id="4" name="Afbeelding 3">
            <a:extLst>
              <a:ext uri="{FF2B5EF4-FFF2-40B4-BE49-F238E27FC236}">
                <a16:creationId xmlns:a16="http://schemas.microsoft.com/office/drawing/2014/main" id="{53E48C99-2035-306B-D704-6E0AD5C955D5}"/>
              </a:ext>
            </a:extLst>
          </p:cNvPr>
          <p:cNvPicPr>
            <a:picLocks noChangeAspect="1"/>
          </p:cNvPicPr>
          <p:nvPr/>
        </p:nvPicPr>
        <p:blipFill>
          <a:blip r:embed="rId2"/>
          <a:stretch>
            <a:fillRect/>
          </a:stretch>
        </p:blipFill>
        <p:spPr>
          <a:xfrm>
            <a:off x="5435391" y="3107631"/>
            <a:ext cx="4361751" cy="3267103"/>
          </a:xfrm>
          <a:prstGeom prst="rect">
            <a:avLst/>
          </a:prstGeom>
        </p:spPr>
      </p:pic>
      <p:pic>
        <p:nvPicPr>
          <p:cNvPr id="5" name="Afbeelding 4">
            <a:extLst>
              <a:ext uri="{FF2B5EF4-FFF2-40B4-BE49-F238E27FC236}">
                <a16:creationId xmlns:a16="http://schemas.microsoft.com/office/drawing/2014/main" id="{89265339-5D36-E37D-9F41-F2BAE981B560}"/>
              </a:ext>
            </a:extLst>
          </p:cNvPr>
          <p:cNvPicPr>
            <a:picLocks noChangeAspect="1"/>
          </p:cNvPicPr>
          <p:nvPr/>
        </p:nvPicPr>
        <p:blipFill>
          <a:blip r:embed="rId3"/>
          <a:stretch>
            <a:fillRect/>
          </a:stretch>
        </p:blipFill>
        <p:spPr>
          <a:xfrm>
            <a:off x="1421266" y="4033838"/>
            <a:ext cx="2278064" cy="2278064"/>
          </a:xfrm>
          <a:prstGeom prst="rect">
            <a:avLst/>
          </a:prstGeom>
        </p:spPr>
      </p:pic>
    </p:spTree>
    <p:extLst>
      <p:ext uri="{BB962C8B-B14F-4D97-AF65-F5344CB8AC3E}">
        <p14:creationId xmlns:p14="http://schemas.microsoft.com/office/powerpoint/2010/main" val="18537735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a:xfrm>
            <a:off x="468086" y="365129"/>
            <a:ext cx="11821885" cy="1325559"/>
          </a:xfrm>
        </p:spPr>
        <p:txBody>
          <a:bodyPr>
            <a:normAutofit/>
          </a:bodyPr>
          <a:lstStyle/>
          <a:p>
            <a:pPr lvl="0"/>
            <a:r>
              <a:rPr lang="nl-NL" sz="4000" b="0" dirty="0">
                <a:solidFill>
                  <a:schemeClr val="tx2">
                    <a:lumMod val="75000"/>
                    <a:lumOff val="25000"/>
                  </a:schemeClr>
                </a:solidFill>
                <a:latin typeface="+mn-lt"/>
              </a:rPr>
              <a:t>Beschrijving van de wond volgens TIME model</a:t>
            </a:r>
            <a:endParaRPr lang="-" sz="40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p:txBody>
          <a:bodyPr/>
          <a:lstStyle/>
          <a:p>
            <a:pPr marL="0" lvl="0" indent="0">
              <a:buNone/>
            </a:pPr>
            <a:r>
              <a:rPr lang="-" sz="2800" dirty="0"/>
              <a:t>T</a:t>
            </a:r>
          </a:p>
          <a:p>
            <a:pPr marL="0" lvl="0" indent="0">
              <a:buNone/>
            </a:pPr>
            <a:r>
              <a:rPr lang="-" sz="2800" b="1" u="sng" dirty="0"/>
              <a:t>Infectie</a:t>
            </a:r>
          </a:p>
          <a:p>
            <a:pPr marL="0" lvl="0" indent="0">
              <a:buNone/>
            </a:pPr>
            <a:r>
              <a:rPr lang="-" sz="2800" dirty="0"/>
              <a:t>M</a:t>
            </a:r>
          </a:p>
          <a:p>
            <a:pPr marL="0" lvl="0" indent="0">
              <a:buNone/>
            </a:pPr>
            <a:r>
              <a:rPr lang="-" sz="2800" dirty="0"/>
              <a:t>E</a:t>
            </a:r>
          </a:p>
          <a:p>
            <a:pPr lvl="0"/>
            <a:endParaRPr lang="-" dirty="0"/>
          </a:p>
        </p:txBody>
      </p:sp>
    </p:spTree>
    <p:extLst>
      <p:ext uri="{BB962C8B-B14F-4D97-AF65-F5344CB8AC3E}">
        <p14:creationId xmlns:p14="http://schemas.microsoft.com/office/powerpoint/2010/main" val="16472786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390D2-55BD-6E3A-FBEB-E600759F9FEA}"/>
              </a:ext>
            </a:extLst>
          </p:cNvPr>
          <p:cNvSpPr txBox="1">
            <a:spLocks noGrp="1"/>
          </p:cNvSpPr>
          <p:nvPr>
            <p:ph type="title"/>
          </p:nvPr>
        </p:nvSpPr>
        <p:spPr/>
        <p:txBody>
          <a:bodyPr/>
          <a:lstStyle/>
          <a:p>
            <a:pPr lvl="0"/>
            <a:r>
              <a:rPr lang="nl-NL" sz="4400" b="0" dirty="0">
                <a:solidFill>
                  <a:schemeClr val="tx2">
                    <a:lumMod val="75000"/>
                    <a:lumOff val="25000"/>
                  </a:schemeClr>
                </a:solidFill>
                <a:latin typeface="+mn-lt"/>
              </a:rPr>
              <a:t>Infectie</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A9AE5A38-A50D-2442-7B76-2B670EAAFE58}"/>
              </a:ext>
            </a:extLst>
          </p:cNvPr>
          <p:cNvSpPr txBox="1">
            <a:spLocks noGrp="1"/>
          </p:cNvSpPr>
          <p:nvPr>
            <p:ph idx="1"/>
          </p:nvPr>
        </p:nvSpPr>
        <p:spPr>
          <a:xfrm>
            <a:off x="750477" y="2826501"/>
            <a:ext cx="10515600" cy="3998306"/>
          </a:xfrm>
        </p:spPr>
        <p:txBody>
          <a:bodyPr/>
          <a:lstStyle/>
          <a:p>
            <a:pPr marL="0" indent="0">
              <a:buNone/>
            </a:pPr>
            <a:r>
              <a:rPr lang="nl-NL" dirty="0"/>
              <a:t>Wanneer een wondkweek afnemen?</a:t>
            </a:r>
            <a:endParaRPr lang="-" sz="2800" dirty="0"/>
          </a:p>
          <a:p>
            <a:pPr lvl="0"/>
            <a:r>
              <a:rPr lang="-" dirty="0"/>
              <a:t>Wanneer er tekenen van infectie zijn</a:t>
            </a:r>
          </a:p>
          <a:p>
            <a:pPr lvl="0"/>
            <a:r>
              <a:rPr lang="-" dirty="0"/>
              <a:t>Als je van plan bent om antibiotica te geven</a:t>
            </a:r>
          </a:p>
          <a:p>
            <a:pPr lvl="0"/>
            <a:endParaRPr lang="-" dirty="0"/>
          </a:p>
        </p:txBody>
      </p:sp>
      <p:pic>
        <p:nvPicPr>
          <p:cNvPr id="4" name="Afbeelding 3">
            <a:extLst>
              <a:ext uri="{FF2B5EF4-FFF2-40B4-BE49-F238E27FC236}">
                <a16:creationId xmlns:a16="http://schemas.microsoft.com/office/drawing/2014/main" id="{6FFE9215-B5A9-1D5B-905C-8A1A0AC0886B}"/>
              </a:ext>
            </a:extLst>
          </p:cNvPr>
          <p:cNvPicPr>
            <a:picLocks noChangeAspect="1"/>
          </p:cNvPicPr>
          <p:nvPr/>
        </p:nvPicPr>
        <p:blipFill>
          <a:blip r:embed="rId2"/>
          <a:stretch>
            <a:fillRect/>
          </a:stretch>
        </p:blipFill>
        <p:spPr>
          <a:xfrm>
            <a:off x="8107680" y="901970"/>
            <a:ext cx="2833277" cy="2770870"/>
          </a:xfrm>
          <a:prstGeom prst="rect">
            <a:avLst/>
          </a:prstGeom>
        </p:spPr>
      </p:pic>
    </p:spTree>
    <p:extLst>
      <p:ext uri="{BB962C8B-B14F-4D97-AF65-F5344CB8AC3E}">
        <p14:creationId xmlns:p14="http://schemas.microsoft.com/office/powerpoint/2010/main" val="3815148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F4F236-4758-CD9B-E1B5-9D4FCA7126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chemeClr val="tx2">
                    <a:lumMod val="75000"/>
                    <a:lumOff val="25000"/>
                  </a:schemeClr>
                </a:solidFill>
                <a:latin typeface="+mn-lt"/>
              </a:rPr>
              <a:t>Infectie</a:t>
            </a:r>
          </a:p>
        </p:txBody>
      </p:sp>
      <p:sp>
        <p:nvSpPr>
          <p:cNvPr id="3" name="Tijdelijke aanduiding voor inhoud 2">
            <a:extLst>
              <a:ext uri="{FF2B5EF4-FFF2-40B4-BE49-F238E27FC236}">
                <a16:creationId xmlns:a16="http://schemas.microsoft.com/office/drawing/2014/main" id="{116BDA77-AC71-A85A-C4AB-854E2E85E3C9}"/>
              </a:ext>
            </a:extLst>
          </p:cNvPr>
          <p:cNvSpPr txBox="1">
            <a:spLocks noGrp="1"/>
          </p:cNvSpPr>
          <p:nvPr>
            <p:ph idx="1"/>
          </p:nvPr>
        </p:nvSpPr>
        <p:spPr>
          <a:xfrm>
            <a:off x="695328" y="1466398"/>
            <a:ext cx="10515600" cy="4351336"/>
          </a:xfrm>
        </p:spPr>
        <p:txBody>
          <a:bodyPr>
            <a:noAutofit/>
          </a:bodyPr>
          <a:lstStyle/>
          <a:p>
            <a:pPr marL="0" lvl="0" indent="0">
              <a:buNone/>
            </a:pPr>
            <a:r>
              <a:rPr lang="nl-NL" b="1" dirty="0"/>
              <a:t>Verschijnselen</a:t>
            </a:r>
          </a:p>
          <a:p>
            <a:pPr lvl="0"/>
            <a:r>
              <a:rPr lang="nl-NL" dirty="0"/>
              <a:t> </a:t>
            </a:r>
            <a:r>
              <a:rPr lang="nl-NL" dirty="0" err="1"/>
              <a:t>Rubor</a:t>
            </a:r>
            <a:r>
              <a:rPr lang="nl-NL" dirty="0"/>
              <a:t>  (roodheid)</a:t>
            </a:r>
          </a:p>
          <a:p>
            <a:pPr lvl="0"/>
            <a:r>
              <a:rPr lang="nl-NL" dirty="0"/>
              <a:t> </a:t>
            </a:r>
            <a:r>
              <a:rPr lang="nl-NL" dirty="0" err="1"/>
              <a:t>Calor</a:t>
            </a:r>
            <a:r>
              <a:rPr lang="nl-NL" dirty="0"/>
              <a:t>  (warmte)</a:t>
            </a:r>
          </a:p>
          <a:p>
            <a:pPr lvl="0"/>
            <a:r>
              <a:rPr lang="nl-NL" dirty="0"/>
              <a:t> Tumor (zwelling)</a:t>
            </a:r>
          </a:p>
          <a:p>
            <a:pPr lvl="0"/>
            <a:r>
              <a:rPr lang="nl-NL" dirty="0"/>
              <a:t> </a:t>
            </a:r>
            <a:r>
              <a:rPr lang="nl-NL" dirty="0" err="1"/>
              <a:t>Dolor</a:t>
            </a:r>
            <a:r>
              <a:rPr lang="nl-NL" dirty="0"/>
              <a:t> (pijn)</a:t>
            </a:r>
          </a:p>
          <a:p>
            <a:pPr lvl="0"/>
            <a:r>
              <a:rPr lang="nl-NL" dirty="0"/>
              <a:t> Functie verlies</a:t>
            </a:r>
          </a:p>
        </p:txBody>
      </p:sp>
      <p:pic>
        <p:nvPicPr>
          <p:cNvPr id="4" name="Afbeelding 3">
            <a:extLst>
              <a:ext uri="{FF2B5EF4-FFF2-40B4-BE49-F238E27FC236}">
                <a16:creationId xmlns:a16="http://schemas.microsoft.com/office/drawing/2014/main" id="{2FB044E2-1DB4-E036-9E80-1BBD4B3A1915}"/>
              </a:ext>
            </a:extLst>
          </p:cNvPr>
          <p:cNvPicPr>
            <a:picLocks noChangeAspect="1"/>
          </p:cNvPicPr>
          <p:nvPr/>
        </p:nvPicPr>
        <p:blipFill>
          <a:blip r:embed="rId2"/>
          <a:stretch>
            <a:fillRect/>
          </a:stretch>
        </p:blipFill>
        <p:spPr>
          <a:xfrm>
            <a:off x="5624512" y="1466398"/>
            <a:ext cx="5654065" cy="4237716"/>
          </a:xfrm>
          <a:prstGeom prst="rect">
            <a:avLst/>
          </a:prstGeom>
        </p:spPr>
      </p:pic>
    </p:spTree>
    <p:extLst>
      <p:ext uri="{BB962C8B-B14F-4D97-AF65-F5344CB8AC3E}">
        <p14:creationId xmlns:p14="http://schemas.microsoft.com/office/powerpoint/2010/main" val="21767870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3FB10-4E2D-2359-0E02-2FAD7ECC50DA}"/>
              </a:ext>
            </a:extLst>
          </p:cNvPr>
          <p:cNvSpPr txBox="1">
            <a:spLocks noGrp="1"/>
          </p:cNvSpPr>
          <p:nvPr>
            <p:ph type="title"/>
          </p:nvPr>
        </p:nvSpPr>
        <p:spPr>
          <a:xfrm>
            <a:off x="838203" y="365129"/>
            <a:ext cx="3933821" cy="5492745"/>
          </a:xfrm>
          <a:prstGeom prst="rect">
            <a:avLst/>
          </a:prstGeom>
          <a:noFill/>
          <a:ln>
            <a:noFill/>
          </a:ln>
        </p:spPr>
        <p:txBody>
          <a:bodyPr vert="horz" wrap="square" lIns="91440" tIns="45720" rIns="91440" bIns="45720" anchor="ctr" anchorCtr="0" compatLnSpc="1">
            <a:normAutofit/>
          </a:bodyPr>
          <a:lstStyle/>
          <a:p>
            <a:pPr lvl="0"/>
            <a:r>
              <a:rPr lang="nl-NL" sz="2200" b="0">
                <a:solidFill>
                  <a:srgbClr val="002478"/>
                </a:solidFill>
                <a:latin typeface="Larsseit" pitchFamily="2"/>
              </a:rPr>
              <a:t>Contaminatie</a:t>
            </a: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r>
              <a:rPr lang="nl-NL" sz="2200" b="0">
                <a:solidFill>
                  <a:srgbClr val="002478"/>
                </a:solidFill>
                <a:latin typeface="Larsseit" pitchFamily="2"/>
              </a:rPr>
              <a:t>Kolonisatie</a:t>
            </a: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r>
              <a:rPr lang="nl-NL" sz="2200" b="0">
                <a:solidFill>
                  <a:srgbClr val="002478"/>
                </a:solidFill>
                <a:latin typeface="Larsseit" pitchFamily="2"/>
              </a:rPr>
              <a:t>Kritische kolonisatie</a:t>
            </a: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br>
              <a:rPr lang="nl-NL" sz="2200" b="0">
                <a:solidFill>
                  <a:srgbClr val="002478"/>
                </a:solidFill>
                <a:latin typeface="Larsseit" pitchFamily="2"/>
              </a:rPr>
            </a:br>
            <a:r>
              <a:rPr lang="nl-NL" sz="2200" b="0">
                <a:solidFill>
                  <a:srgbClr val="002478"/>
                </a:solidFill>
                <a:latin typeface="Larsseit" pitchFamily="2"/>
              </a:rPr>
              <a:t>Infectie</a:t>
            </a:r>
            <a:endParaRPr lang="nl-NL" sz="4400" b="0">
              <a:solidFill>
                <a:srgbClr val="002478"/>
              </a:solidFill>
              <a:latin typeface="Larsseit" pitchFamily="2"/>
            </a:endParaRPr>
          </a:p>
        </p:txBody>
      </p:sp>
      <p:grpSp>
        <p:nvGrpSpPr>
          <p:cNvPr id="3" name="Groep 25">
            <a:extLst>
              <a:ext uri="{FF2B5EF4-FFF2-40B4-BE49-F238E27FC236}">
                <a16:creationId xmlns:a16="http://schemas.microsoft.com/office/drawing/2014/main" id="{DB4020BD-6823-1C3C-E88D-C4015299AF58}"/>
              </a:ext>
            </a:extLst>
          </p:cNvPr>
          <p:cNvGrpSpPr/>
          <p:nvPr/>
        </p:nvGrpSpPr>
        <p:grpSpPr>
          <a:xfrm>
            <a:off x="7091153" y="3733795"/>
            <a:ext cx="884261" cy="681732"/>
            <a:chOff x="7091153" y="3733795"/>
            <a:chExt cx="884261" cy="681732"/>
          </a:xfrm>
        </p:grpSpPr>
        <p:grpSp>
          <p:nvGrpSpPr>
            <p:cNvPr id="4" name="Groep 12">
              <a:extLst>
                <a:ext uri="{FF2B5EF4-FFF2-40B4-BE49-F238E27FC236}">
                  <a16:creationId xmlns:a16="http://schemas.microsoft.com/office/drawing/2014/main" id="{97728ABD-55A8-70C0-5B3E-65C0CFDB2D50}"/>
                </a:ext>
              </a:extLst>
            </p:cNvPr>
            <p:cNvGrpSpPr/>
            <p:nvPr/>
          </p:nvGrpSpPr>
          <p:grpSpPr>
            <a:xfrm>
              <a:off x="7091153" y="3733795"/>
              <a:ext cx="535536" cy="681732"/>
              <a:chOff x="7091153" y="3733795"/>
              <a:chExt cx="535536" cy="681732"/>
            </a:xfrm>
          </p:grpSpPr>
          <p:sp>
            <p:nvSpPr>
              <p:cNvPr id="5" name="Stroomdiagram: Scheidingslijn 7">
                <a:extLst>
                  <a:ext uri="{FF2B5EF4-FFF2-40B4-BE49-F238E27FC236}">
                    <a16:creationId xmlns:a16="http://schemas.microsoft.com/office/drawing/2014/main" id="{BF89DB53-65A5-EF2C-9E2A-B2CBF67EAC11}"/>
                  </a:ext>
                </a:extLst>
              </p:cNvPr>
              <p:cNvSpPr/>
              <p:nvPr/>
            </p:nvSpPr>
            <p:spPr>
              <a:xfrm rot="12813548">
                <a:off x="7235820" y="405679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6" name="Stroomdiagram: Scheidingslijn 8">
                <a:extLst>
                  <a:ext uri="{FF2B5EF4-FFF2-40B4-BE49-F238E27FC236}">
                    <a16:creationId xmlns:a16="http://schemas.microsoft.com/office/drawing/2014/main" id="{8FD089DB-5DAE-27EA-AC58-4CE42E51D010}"/>
                  </a:ext>
                </a:extLst>
              </p:cNvPr>
              <p:cNvSpPr/>
              <p:nvPr/>
            </p:nvSpPr>
            <p:spPr>
              <a:xfrm rot="13228175">
                <a:off x="7154760" y="4344405"/>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 name="Stroomdiagram: Scheidingslijn 9">
                <a:extLst>
                  <a:ext uri="{FF2B5EF4-FFF2-40B4-BE49-F238E27FC236}">
                    <a16:creationId xmlns:a16="http://schemas.microsoft.com/office/drawing/2014/main" id="{239F1298-FF4D-550A-E147-BCD6276B42A2}"/>
                  </a:ext>
                </a:extLst>
              </p:cNvPr>
              <p:cNvSpPr/>
              <p:nvPr/>
            </p:nvSpPr>
            <p:spPr>
              <a:xfrm rot="14651333">
                <a:off x="7193063" y="384555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8" name="Stroomdiagram: Scheidingslijn 10">
                <a:extLst>
                  <a:ext uri="{FF2B5EF4-FFF2-40B4-BE49-F238E27FC236}">
                    <a16:creationId xmlns:a16="http://schemas.microsoft.com/office/drawing/2014/main" id="{B79D5AE9-6ECE-EC6D-88FA-AA9367C8F616}"/>
                  </a:ext>
                </a:extLst>
              </p:cNvPr>
              <p:cNvSpPr/>
              <p:nvPr/>
            </p:nvSpPr>
            <p:spPr>
              <a:xfrm rot="14065678">
                <a:off x="6979395" y="405738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 name="Stroomdiagram: Scheidingslijn 11">
                <a:extLst>
                  <a:ext uri="{FF2B5EF4-FFF2-40B4-BE49-F238E27FC236}">
                    <a16:creationId xmlns:a16="http://schemas.microsoft.com/office/drawing/2014/main" id="{0B6A3F89-FF49-CC7B-5B62-ADF009CF2245}"/>
                  </a:ext>
                </a:extLst>
              </p:cNvPr>
              <p:cNvSpPr/>
              <p:nvPr/>
            </p:nvSpPr>
            <p:spPr>
              <a:xfrm rot="11055828">
                <a:off x="7332052" y="424255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10" name="Groep 13">
              <a:extLst>
                <a:ext uri="{FF2B5EF4-FFF2-40B4-BE49-F238E27FC236}">
                  <a16:creationId xmlns:a16="http://schemas.microsoft.com/office/drawing/2014/main" id="{37158B25-7879-50CF-C303-98D8765510F8}"/>
                </a:ext>
              </a:extLst>
            </p:cNvPr>
            <p:cNvGrpSpPr/>
            <p:nvPr/>
          </p:nvGrpSpPr>
          <p:grpSpPr>
            <a:xfrm>
              <a:off x="7318866" y="3791404"/>
              <a:ext cx="656548" cy="416582"/>
              <a:chOff x="7318866" y="3791404"/>
              <a:chExt cx="656548" cy="416582"/>
            </a:xfrm>
          </p:grpSpPr>
          <p:sp>
            <p:nvSpPr>
              <p:cNvPr id="11" name="Stroomdiagram: Scheidingslijn 14">
                <a:extLst>
                  <a:ext uri="{FF2B5EF4-FFF2-40B4-BE49-F238E27FC236}">
                    <a16:creationId xmlns:a16="http://schemas.microsoft.com/office/drawing/2014/main" id="{0C2A7382-EE9B-DB44-4F61-BECA078D9722}"/>
                  </a:ext>
                </a:extLst>
              </p:cNvPr>
              <p:cNvSpPr/>
              <p:nvPr/>
            </p:nvSpPr>
            <p:spPr>
              <a:xfrm rot="9770145">
                <a:off x="7509455" y="389204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12" name="Stroomdiagram: Scheidingslijn 15">
                <a:extLst>
                  <a:ext uri="{FF2B5EF4-FFF2-40B4-BE49-F238E27FC236}">
                    <a16:creationId xmlns:a16="http://schemas.microsoft.com/office/drawing/2014/main" id="{09E4C681-588E-C82C-55BD-A155B3D39DBD}"/>
                  </a:ext>
                </a:extLst>
              </p:cNvPr>
              <p:cNvSpPr/>
              <p:nvPr/>
            </p:nvSpPr>
            <p:spPr>
              <a:xfrm rot="10184772">
                <a:off x="7680777" y="413686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13" name="Stroomdiagram: Scheidingslijn 16">
                <a:extLst>
                  <a:ext uri="{FF2B5EF4-FFF2-40B4-BE49-F238E27FC236}">
                    <a16:creationId xmlns:a16="http://schemas.microsoft.com/office/drawing/2014/main" id="{9661A881-53CE-ADCA-1233-BD4A0228C43B}"/>
                  </a:ext>
                </a:extLst>
              </p:cNvPr>
              <p:cNvSpPr/>
              <p:nvPr/>
            </p:nvSpPr>
            <p:spPr>
              <a:xfrm rot="11607965">
                <a:off x="7318866" y="379140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14" name="Stroomdiagram: Scheidingslijn 17">
                <a:extLst>
                  <a:ext uri="{FF2B5EF4-FFF2-40B4-BE49-F238E27FC236}">
                    <a16:creationId xmlns:a16="http://schemas.microsoft.com/office/drawing/2014/main" id="{9039DA60-4F16-1659-ECE4-C98684535990}"/>
                  </a:ext>
                </a:extLst>
              </p:cNvPr>
              <p:cNvSpPr/>
              <p:nvPr/>
            </p:nvSpPr>
            <p:spPr>
              <a:xfrm rot="11022310">
                <a:off x="7347569" y="409090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15" name="Stroomdiagram: Scheidingslijn 18">
                <a:extLst>
                  <a:ext uri="{FF2B5EF4-FFF2-40B4-BE49-F238E27FC236}">
                    <a16:creationId xmlns:a16="http://schemas.microsoft.com/office/drawing/2014/main" id="{0777035B-1332-D25C-AB90-788BF02A704A}"/>
                  </a:ext>
                </a:extLst>
              </p:cNvPr>
              <p:cNvSpPr/>
              <p:nvPr/>
            </p:nvSpPr>
            <p:spPr>
              <a:xfrm rot="8012425">
                <a:off x="7714170" y="393514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grpSp>
        <p:nvGrpSpPr>
          <p:cNvPr id="16" name="Groep 19">
            <a:extLst>
              <a:ext uri="{FF2B5EF4-FFF2-40B4-BE49-F238E27FC236}">
                <a16:creationId xmlns:a16="http://schemas.microsoft.com/office/drawing/2014/main" id="{AE3F79E8-ABDD-EE4D-66CC-17A087AFE2CC}"/>
              </a:ext>
            </a:extLst>
          </p:cNvPr>
          <p:cNvGrpSpPr/>
          <p:nvPr/>
        </p:nvGrpSpPr>
        <p:grpSpPr>
          <a:xfrm>
            <a:off x="6759628" y="874449"/>
            <a:ext cx="690884" cy="508004"/>
            <a:chOff x="6759628" y="874449"/>
            <a:chExt cx="690884" cy="508004"/>
          </a:xfrm>
        </p:grpSpPr>
        <p:sp>
          <p:nvSpPr>
            <p:cNvPr id="17" name="Stroomdiagram: Scheidingslijn 20">
              <a:extLst>
                <a:ext uri="{FF2B5EF4-FFF2-40B4-BE49-F238E27FC236}">
                  <a16:creationId xmlns:a16="http://schemas.microsoft.com/office/drawing/2014/main" id="{60D00ACE-8C23-EA10-0275-0DC49D090B9E}"/>
                </a:ext>
              </a:extLst>
            </p:cNvPr>
            <p:cNvSpPr/>
            <p:nvPr/>
          </p:nvSpPr>
          <p:spPr>
            <a:xfrm>
              <a:off x="6942508" y="115892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18" name="Stroomdiagram: Scheidingslijn 21">
              <a:extLst>
                <a:ext uri="{FF2B5EF4-FFF2-40B4-BE49-F238E27FC236}">
                  <a16:creationId xmlns:a16="http://schemas.microsoft.com/office/drawing/2014/main" id="{271C22C8-B7C2-C0E2-A50D-21BB9110188A}"/>
                </a:ext>
              </a:extLst>
            </p:cNvPr>
            <p:cNvSpPr/>
            <p:nvPr/>
          </p:nvSpPr>
          <p:spPr>
            <a:xfrm rot="414627">
              <a:off x="6851069" y="87444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19" name="Stroomdiagram: Scheidingslijn 22">
              <a:extLst>
                <a:ext uri="{FF2B5EF4-FFF2-40B4-BE49-F238E27FC236}">
                  <a16:creationId xmlns:a16="http://schemas.microsoft.com/office/drawing/2014/main" id="{22FBF7D3-7565-6919-E5D5-EE04D46A0473}"/>
                </a:ext>
              </a:extLst>
            </p:cNvPr>
            <p:cNvSpPr/>
            <p:nvPr/>
          </p:nvSpPr>
          <p:spPr>
            <a:xfrm rot="1837785">
              <a:off x="7094912" y="131133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20" name="Stroomdiagram: Scheidingslijn 23">
              <a:extLst>
                <a:ext uri="{FF2B5EF4-FFF2-40B4-BE49-F238E27FC236}">
                  <a16:creationId xmlns:a16="http://schemas.microsoft.com/office/drawing/2014/main" id="{048EB348-E983-10F4-35FB-38E8A1CF4552}"/>
                </a:ext>
              </a:extLst>
            </p:cNvPr>
            <p:cNvSpPr/>
            <p:nvPr/>
          </p:nvSpPr>
          <p:spPr>
            <a:xfrm rot="1252165">
              <a:off x="7155875" y="101669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21" name="Stroomdiagram: Scheidingslijn 24">
              <a:extLst>
                <a:ext uri="{FF2B5EF4-FFF2-40B4-BE49-F238E27FC236}">
                  <a16:creationId xmlns:a16="http://schemas.microsoft.com/office/drawing/2014/main" id="{8207EADC-B160-FE07-C84B-F115B431CDAD}"/>
                </a:ext>
              </a:extLst>
            </p:cNvPr>
            <p:cNvSpPr/>
            <p:nvPr/>
          </p:nvSpPr>
          <p:spPr>
            <a:xfrm rot="19842262">
              <a:off x="6759628" y="105732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22" name="Groep 26">
            <a:extLst>
              <a:ext uri="{FF2B5EF4-FFF2-40B4-BE49-F238E27FC236}">
                <a16:creationId xmlns:a16="http://schemas.microsoft.com/office/drawing/2014/main" id="{C17C6C1A-2E57-DA97-E1A6-248F0C5F3D43}"/>
              </a:ext>
            </a:extLst>
          </p:cNvPr>
          <p:cNvGrpSpPr/>
          <p:nvPr/>
        </p:nvGrpSpPr>
        <p:grpSpPr>
          <a:xfrm>
            <a:off x="6135258" y="3613380"/>
            <a:ext cx="921012" cy="759965"/>
            <a:chOff x="6135258" y="3613380"/>
            <a:chExt cx="921012" cy="759965"/>
          </a:xfrm>
        </p:grpSpPr>
        <p:grpSp>
          <p:nvGrpSpPr>
            <p:cNvPr id="23" name="Groep 27">
              <a:extLst>
                <a:ext uri="{FF2B5EF4-FFF2-40B4-BE49-F238E27FC236}">
                  <a16:creationId xmlns:a16="http://schemas.microsoft.com/office/drawing/2014/main" id="{401D59D5-4BC9-B8CE-9FBF-7DE1DB1E8520}"/>
                </a:ext>
              </a:extLst>
            </p:cNvPr>
            <p:cNvGrpSpPr/>
            <p:nvPr/>
          </p:nvGrpSpPr>
          <p:grpSpPr>
            <a:xfrm>
              <a:off x="6591078" y="3613380"/>
              <a:ext cx="465192" cy="759965"/>
              <a:chOff x="6591078" y="3613380"/>
              <a:chExt cx="465192" cy="759965"/>
            </a:xfrm>
          </p:grpSpPr>
          <p:sp>
            <p:nvSpPr>
              <p:cNvPr id="24" name="Stroomdiagram: Scheidingslijn 34">
                <a:extLst>
                  <a:ext uri="{FF2B5EF4-FFF2-40B4-BE49-F238E27FC236}">
                    <a16:creationId xmlns:a16="http://schemas.microsoft.com/office/drawing/2014/main" id="{C8C55DBA-6F1E-B4A3-07E7-CA332AB62113}"/>
                  </a:ext>
                </a:extLst>
              </p:cNvPr>
              <p:cNvSpPr/>
              <p:nvPr/>
            </p:nvSpPr>
            <p:spPr>
              <a:xfrm rot="3043403">
                <a:off x="6628212" y="3976012"/>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25" name="Stroomdiagram: Scheidingslijn 35">
                <a:extLst>
                  <a:ext uri="{FF2B5EF4-FFF2-40B4-BE49-F238E27FC236}">
                    <a16:creationId xmlns:a16="http://schemas.microsoft.com/office/drawing/2014/main" id="{23D779ED-A0FE-D84C-2E1F-CAAB497337CA}"/>
                  </a:ext>
                </a:extLst>
              </p:cNvPr>
              <p:cNvSpPr/>
              <p:nvPr/>
            </p:nvSpPr>
            <p:spPr>
              <a:xfrm rot="3458029">
                <a:off x="6790536" y="372513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26" name="Stroomdiagram: Scheidingslijn 36">
                <a:extLst>
                  <a:ext uri="{FF2B5EF4-FFF2-40B4-BE49-F238E27FC236}">
                    <a16:creationId xmlns:a16="http://schemas.microsoft.com/office/drawing/2014/main" id="{7E426A09-4AB3-9CB2-15CB-ECFFAEF92D5D}"/>
                  </a:ext>
                </a:extLst>
              </p:cNvPr>
              <p:cNvSpPr/>
              <p:nvPr/>
            </p:nvSpPr>
            <p:spPr>
              <a:xfrm rot="4881188">
                <a:off x="6606713" y="419046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27" name="Stroomdiagram: Scheidingslijn 37">
                <a:extLst>
                  <a:ext uri="{FF2B5EF4-FFF2-40B4-BE49-F238E27FC236}">
                    <a16:creationId xmlns:a16="http://schemas.microsoft.com/office/drawing/2014/main" id="{6FDDD595-6DDD-54A7-05EA-86B3054810FD}"/>
                  </a:ext>
                </a:extLst>
              </p:cNvPr>
              <p:cNvSpPr/>
              <p:nvPr/>
            </p:nvSpPr>
            <p:spPr>
              <a:xfrm rot="4295533">
                <a:off x="6873390" y="4051130"/>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28" name="Stroomdiagram: Scheidingslijn 38">
                <a:extLst>
                  <a:ext uri="{FF2B5EF4-FFF2-40B4-BE49-F238E27FC236}">
                    <a16:creationId xmlns:a16="http://schemas.microsoft.com/office/drawing/2014/main" id="{CF4B1381-7FFF-56CD-E928-D0E63167F22C}"/>
                  </a:ext>
                </a:extLst>
              </p:cNvPr>
              <p:cNvSpPr/>
              <p:nvPr/>
            </p:nvSpPr>
            <p:spPr>
              <a:xfrm rot="1285649">
                <a:off x="6591078" y="377012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29" name="Groep 28">
              <a:extLst>
                <a:ext uri="{FF2B5EF4-FFF2-40B4-BE49-F238E27FC236}">
                  <a16:creationId xmlns:a16="http://schemas.microsoft.com/office/drawing/2014/main" id="{75ACD50B-E2AE-2B75-6811-0CB8FC5CB171}"/>
                </a:ext>
              </a:extLst>
            </p:cNvPr>
            <p:cNvGrpSpPr/>
            <p:nvPr/>
          </p:nvGrpSpPr>
          <p:grpSpPr>
            <a:xfrm>
              <a:off x="6135258" y="3768205"/>
              <a:ext cx="690875" cy="507995"/>
              <a:chOff x="6135258" y="3768205"/>
              <a:chExt cx="690875" cy="507995"/>
            </a:xfrm>
          </p:grpSpPr>
          <p:sp>
            <p:nvSpPr>
              <p:cNvPr id="30" name="Stroomdiagram: Scheidingslijn 29">
                <a:extLst>
                  <a:ext uri="{FF2B5EF4-FFF2-40B4-BE49-F238E27FC236}">
                    <a16:creationId xmlns:a16="http://schemas.microsoft.com/office/drawing/2014/main" id="{013BD1CF-F32F-0F6A-987C-AC1EE23B17E7}"/>
                  </a:ext>
                </a:extLst>
              </p:cNvPr>
              <p:cNvSpPr/>
              <p:nvPr/>
            </p:nvSpPr>
            <p:spPr>
              <a:xfrm>
                <a:off x="6318138" y="405268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31" name="Stroomdiagram: Scheidingslijn 30">
                <a:extLst>
                  <a:ext uri="{FF2B5EF4-FFF2-40B4-BE49-F238E27FC236}">
                    <a16:creationId xmlns:a16="http://schemas.microsoft.com/office/drawing/2014/main" id="{5D83D380-91F0-F8DF-0102-E159258C0170}"/>
                  </a:ext>
                </a:extLst>
              </p:cNvPr>
              <p:cNvSpPr/>
              <p:nvPr/>
            </p:nvSpPr>
            <p:spPr>
              <a:xfrm rot="414627">
                <a:off x="6226699" y="3768205"/>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32" name="Stroomdiagram: Scheidingslijn 31">
                <a:extLst>
                  <a:ext uri="{FF2B5EF4-FFF2-40B4-BE49-F238E27FC236}">
                    <a16:creationId xmlns:a16="http://schemas.microsoft.com/office/drawing/2014/main" id="{1B97FB85-9C81-C8B6-4156-C010DC19B5CE}"/>
                  </a:ext>
                </a:extLst>
              </p:cNvPr>
              <p:cNvSpPr/>
              <p:nvPr/>
            </p:nvSpPr>
            <p:spPr>
              <a:xfrm rot="1837785">
                <a:off x="6470542" y="420507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33" name="Stroomdiagram: Scheidingslijn 32">
                <a:extLst>
                  <a:ext uri="{FF2B5EF4-FFF2-40B4-BE49-F238E27FC236}">
                    <a16:creationId xmlns:a16="http://schemas.microsoft.com/office/drawing/2014/main" id="{BA9767F8-A436-01EE-7DC4-4630FF412B9C}"/>
                  </a:ext>
                </a:extLst>
              </p:cNvPr>
              <p:cNvSpPr/>
              <p:nvPr/>
            </p:nvSpPr>
            <p:spPr>
              <a:xfrm rot="1252165">
                <a:off x="6531496" y="391044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34" name="Stroomdiagram: Scheidingslijn 33">
                <a:extLst>
                  <a:ext uri="{FF2B5EF4-FFF2-40B4-BE49-F238E27FC236}">
                    <a16:creationId xmlns:a16="http://schemas.microsoft.com/office/drawing/2014/main" id="{620089B3-48B2-7B0F-8917-AFFFE9C0035F}"/>
                  </a:ext>
                </a:extLst>
              </p:cNvPr>
              <p:cNvSpPr/>
              <p:nvPr/>
            </p:nvSpPr>
            <p:spPr>
              <a:xfrm rot="19842262">
                <a:off x="6135258" y="3951085"/>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grpSp>
        <p:nvGrpSpPr>
          <p:cNvPr id="35" name="Groep 39">
            <a:extLst>
              <a:ext uri="{FF2B5EF4-FFF2-40B4-BE49-F238E27FC236}">
                <a16:creationId xmlns:a16="http://schemas.microsoft.com/office/drawing/2014/main" id="{CCA47A77-42BD-D070-FEBE-C81BBABA8318}"/>
              </a:ext>
            </a:extLst>
          </p:cNvPr>
          <p:cNvGrpSpPr/>
          <p:nvPr/>
        </p:nvGrpSpPr>
        <p:grpSpPr>
          <a:xfrm>
            <a:off x="6561514" y="2144332"/>
            <a:ext cx="921013" cy="759966"/>
            <a:chOff x="6561514" y="2144332"/>
            <a:chExt cx="921013" cy="759966"/>
          </a:xfrm>
        </p:grpSpPr>
        <p:grpSp>
          <p:nvGrpSpPr>
            <p:cNvPr id="36" name="Groep 40">
              <a:extLst>
                <a:ext uri="{FF2B5EF4-FFF2-40B4-BE49-F238E27FC236}">
                  <a16:creationId xmlns:a16="http://schemas.microsoft.com/office/drawing/2014/main" id="{0E348CCA-C06E-CE48-FFEA-9E3FA7D42604}"/>
                </a:ext>
              </a:extLst>
            </p:cNvPr>
            <p:cNvGrpSpPr/>
            <p:nvPr/>
          </p:nvGrpSpPr>
          <p:grpSpPr>
            <a:xfrm>
              <a:off x="7017335" y="2144332"/>
              <a:ext cx="465192" cy="759966"/>
              <a:chOff x="7017335" y="2144332"/>
              <a:chExt cx="465192" cy="759966"/>
            </a:xfrm>
          </p:grpSpPr>
          <p:sp>
            <p:nvSpPr>
              <p:cNvPr id="37" name="Stroomdiagram: Scheidingslijn 47">
                <a:extLst>
                  <a:ext uri="{FF2B5EF4-FFF2-40B4-BE49-F238E27FC236}">
                    <a16:creationId xmlns:a16="http://schemas.microsoft.com/office/drawing/2014/main" id="{1E74DBD2-70F3-70B7-D62D-D8F84F591A2F}"/>
                  </a:ext>
                </a:extLst>
              </p:cNvPr>
              <p:cNvSpPr/>
              <p:nvPr/>
            </p:nvSpPr>
            <p:spPr>
              <a:xfrm rot="3043403">
                <a:off x="7054468" y="250697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38" name="Stroomdiagram: Scheidingslijn 48">
                <a:extLst>
                  <a:ext uri="{FF2B5EF4-FFF2-40B4-BE49-F238E27FC236}">
                    <a16:creationId xmlns:a16="http://schemas.microsoft.com/office/drawing/2014/main" id="{FE680E0B-5449-8807-EAEF-055F014F3BA0}"/>
                  </a:ext>
                </a:extLst>
              </p:cNvPr>
              <p:cNvSpPr/>
              <p:nvPr/>
            </p:nvSpPr>
            <p:spPr>
              <a:xfrm rot="3458029">
                <a:off x="7216793" y="2256090"/>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39" name="Stroomdiagram: Scheidingslijn 49">
                <a:extLst>
                  <a:ext uri="{FF2B5EF4-FFF2-40B4-BE49-F238E27FC236}">
                    <a16:creationId xmlns:a16="http://schemas.microsoft.com/office/drawing/2014/main" id="{13452DD0-54A5-49FB-9E90-51921FA54ACD}"/>
                  </a:ext>
                </a:extLst>
              </p:cNvPr>
              <p:cNvSpPr/>
              <p:nvPr/>
            </p:nvSpPr>
            <p:spPr>
              <a:xfrm rot="4881188">
                <a:off x="7032970" y="272141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40" name="Stroomdiagram: Scheidingslijn 50">
                <a:extLst>
                  <a:ext uri="{FF2B5EF4-FFF2-40B4-BE49-F238E27FC236}">
                    <a16:creationId xmlns:a16="http://schemas.microsoft.com/office/drawing/2014/main" id="{FAB4B3A2-1091-B948-A77D-316A76C35581}"/>
                  </a:ext>
                </a:extLst>
              </p:cNvPr>
              <p:cNvSpPr/>
              <p:nvPr/>
            </p:nvSpPr>
            <p:spPr>
              <a:xfrm rot="4295533">
                <a:off x="7299647" y="2582082"/>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41" name="Stroomdiagram: Scheidingslijn 51">
                <a:extLst>
                  <a:ext uri="{FF2B5EF4-FFF2-40B4-BE49-F238E27FC236}">
                    <a16:creationId xmlns:a16="http://schemas.microsoft.com/office/drawing/2014/main" id="{70406A08-526A-FCF2-027D-88807F1851F8}"/>
                  </a:ext>
                </a:extLst>
              </p:cNvPr>
              <p:cNvSpPr/>
              <p:nvPr/>
            </p:nvSpPr>
            <p:spPr>
              <a:xfrm rot="1285649">
                <a:off x="7017335" y="2301087"/>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42" name="Groep 41">
              <a:extLst>
                <a:ext uri="{FF2B5EF4-FFF2-40B4-BE49-F238E27FC236}">
                  <a16:creationId xmlns:a16="http://schemas.microsoft.com/office/drawing/2014/main" id="{D840BEFD-FFC7-4111-22BC-44C330090FA4}"/>
                </a:ext>
              </a:extLst>
            </p:cNvPr>
            <p:cNvGrpSpPr/>
            <p:nvPr/>
          </p:nvGrpSpPr>
          <p:grpSpPr>
            <a:xfrm>
              <a:off x="6561514" y="2299158"/>
              <a:ext cx="690875" cy="508004"/>
              <a:chOff x="6561514" y="2299158"/>
              <a:chExt cx="690875" cy="508004"/>
            </a:xfrm>
          </p:grpSpPr>
          <p:sp>
            <p:nvSpPr>
              <p:cNvPr id="43" name="Stroomdiagram: Scheidingslijn 42">
                <a:extLst>
                  <a:ext uri="{FF2B5EF4-FFF2-40B4-BE49-F238E27FC236}">
                    <a16:creationId xmlns:a16="http://schemas.microsoft.com/office/drawing/2014/main" id="{CFD7E45D-637B-7633-562B-E231BBB043E1}"/>
                  </a:ext>
                </a:extLst>
              </p:cNvPr>
              <p:cNvSpPr/>
              <p:nvPr/>
            </p:nvSpPr>
            <p:spPr>
              <a:xfrm>
                <a:off x="6744394" y="258364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44" name="Stroomdiagram: Scheidingslijn 43">
                <a:extLst>
                  <a:ext uri="{FF2B5EF4-FFF2-40B4-BE49-F238E27FC236}">
                    <a16:creationId xmlns:a16="http://schemas.microsoft.com/office/drawing/2014/main" id="{8B5FFFA4-3859-743E-6E1C-A72F5EA98A53}"/>
                  </a:ext>
                </a:extLst>
              </p:cNvPr>
              <p:cNvSpPr/>
              <p:nvPr/>
            </p:nvSpPr>
            <p:spPr>
              <a:xfrm rot="414627">
                <a:off x="6652955" y="229915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45" name="Stroomdiagram: Scheidingslijn 44">
                <a:extLst>
                  <a:ext uri="{FF2B5EF4-FFF2-40B4-BE49-F238E27FC236}">
                    <a16:creationId xmlns:a16="http://schemas.microsoft.com/office/drawing/2014/main" id="{955EE454-0D22-764B-276D-B8221FB85ABA}"/>
                  </a:ext>
                </a:extLst>
              </p:cNvPr>
              <p:cNvSpPr/>
              <p:nvPr/>
            </p:nvSpPr>
            <p:spPr>
              <a:xfrm rot="1837785">
                <a:off x="6896798" y="2736040"/>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46" name="Stroomdiagram: Scheidingslijn 45">
                <a:extLst>
                  <a:ext uri="{FF2B5EF4-FFF2-40B4-BE49-F238E27FC236}">
                    <a16:creationId xmlns:a16="http://schemas.microsoft.com/office/drawing/2014/main" id="{40E8ED55-D023-D66C-53A4-9C7A7C0B097A}"/>
                  </a:ext>
                </a:extLst>
              </p:cNvPr>
              <p:cNvSpPr/>
              <p:nvPr/>
            </p:nvSpPr>
            <p:spPr>
              <a:xfrm rot="1252165">
                <a:off x="6957752" y="244140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47" name="Stroomdiagram: Scheidingslijn 46">
                <a:extLst>
                  <a:ext uri="{FF2B5EF4-FFF2-40B4-BE49-F238E27FC236}">
                    <a16:creationId xmlns:a16="http://schemas.microsoft.com/office/drawing/2014/main" id="{87808DF6-89BA-9959-FF85-D193E4E11B68}"/>
                  </a:ext>
                </a:extLst>
              </p:cNvPr>
              <p:cNvSpPr/>
              <p:nvPr/>
            </p:nvSpPr>
            <p:spPr>
              <a:xfrm rot="19842262">
                <a:off x="6561514" y="248203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grpSp>
        <p:nvGrpSpPr>
          <p:cNvPr id="48" name="Groep 52">
            <a:extLst>
              <a:ext uri="{FF2B5EF4-FFF2-40B4-BE49-F238E27FC236}">
                <a16:creationId xmlns:a16="http://schemas.microsoft.com/office/drawing/2014/main" id="{7B0C3B7B-C772-24DE-B974-B55A45BDC3F8}"/>
              </a:ext>
            </a:extLst>
          </p:cNvPr>
          <p:cNvGrpSpPr/>
          <p:nvPr/>
        </p:nvGrpSpPr>
        <p:grpSpPr>
          <a:xfrm>
            <a:off x="7108472" y="5174670"/>
            <a:ext cx="884260" cy="681732"/>
            <a:chOff x="7108472" y="5174670"/>
            <a:chExt cx="884260" cy="681732"/>
          </a:xfrm>
        </p:grpSpPr>
        <p:grpSp>
          <p:nvGrpSpPr>
            <p:cNvPr id="49" name="Groep 53">
              <a:extLst>
                <a:ext uri="{FF2B5EF4-FFF2-40B4-BE49-F238E27FC236}">
                  <a16:creationId xmlns:a16="http://schemas.microsoft.com/office/drawing/2014/main" id="{99FAFA63-099B-5A39-B7DE-05777FD561B3}"/>
                </a:ext>
              </a:extLst>
            </p:cNvPr>
            <p:cNvGrpSpPr/>
            <p:nvPr/>
          </p:nvGrpSpPr>
          <p:grpSpPr>
            <a:xfrm>
              <a:off x="7108472" y="5174670"/>
              <a:ext cx="535536" cy="681732"/>
              <a:chOff x="7108472" y="5174670"/>
              <a:chExt cx="535536" cy="681732"/>
            </a:xfrm>
          </p:grpSpPr>
          <p:sp>
            <p:nvSpPr>
              <p:cNvPr id="50" name="Stroomdiagram: Scheidingslijn 60">
                <a:extLst>
                  <a:ext uri="{FF2B5EF4-FFF2-40B4-BE49-F238E27FC236}">
                    <a16:creationId xmlns:a16="http://schemas.microsoft.com/office/drawing/2014/main" id="{99E29B71-A2E5-0A07-5A0D-F6B4433A8C20}"/>
                  </a:ext>
                </a:extLst>
              </p:cNvPr>
              <p:cNvSpPr/>
              <p:nvPr/>
            </p:nvSpPr>
            <p:spPr>
              <a:xfrm rot="12813548">
                <a:off x="7253139" y="549767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1" name="Stroomdiagram: Scheidingslijn 61">
                <a:extLst>
                  <a:ext uri="{FF2B5EF4-FFF2-40B4-BE49-F238E27FC236}">
                    <a16:creationId xmlns:a16="http://schemas.microsoft.com/office/drawing/2014/main" id="{20D4A1BB-5405-C5DA-82D4-29EB4393539B}"/>
                  </a:ext>
                </a:extLst>
              </p:cNvPr>
              <p:cNvSpPr/>
              <p:nvPr/>
            </p:nvSpPr>
            <p:spPr>
              <a:xfrm rot="13228175">
                <a:off x="7172079" y="5785280"/>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2" name="Stroomdiagram: Scheidingslijn 62">
                <a:extLst>
                  <a:ext uri="{FF2B5EF4-FFF2-40B4-BE49-F238E27FC236}">
                    <a16:creationId xmlns:a16="http://schemas.microsoft.com/office/drawing/2014/main" id="{9AA4454D-DDBD-02FF-A73B-D46423565F90}"/>
                  </a:ext>
                </a:extLst>
              </p:cNvPr>
              <p:cNvSpPr/>
              <p:nvPr/>
            </p:nvSpPr>
            <p:spPr>
              <a:xfrm rot="14651333">
                <a:off x="7210382" y="528642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3" name="Stroomdiagram: Scheidingslijn 63">
                <a:extLst>
                  <a:ext uri="{FF2B5EF4-FFF2-40B4-BE49-F238E27FC236}">
                    <a16:creationId xmlns:a16="http://schemas.microsoft.com/office/drawing/2014/main" id="{6BDD692E-E50A-AD49-A355-EA008AB34D2D}"/>
                  </a:ext>
                </a:extLst>
              </p:cNvPr>
              <p:cNvSpPr/>
              <p:nvPr/>
            </p:nvSpPr>
            <p:spPr>
              <a:xfrm rot="14065678">
                <a:off x="6996714" y="549825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4" name="Stroomdiagram: Scheidingslijn 64">
                <a:extLst>
                  <a:ext uri="{FF2B5EF4-FFF2-40B4-BE49-F238E27FC236}">
                    <a16:creationId xmlns:a16="http://schemas.microsoft.com/office/drawing/2014/main" id="{899D7F03-378B-E647-60C8-9053BA78E3BB}"/>
                  </a:ext>
                </a:extLst>
              </p:cNvPr>
              <p:cNvSpPr/>
              <p:nvPr/>
            </p:nvSpPr>
            <p:spPr>
              <a:xfrm rot="11055828">
                <a:off x="7349371" y="568343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55" name="Groep 54">
              <a:extLst>
                <a:ext uri="{FF2B5EF4-FFF2-40B4-BE49-F238E27FC236}">
                  <a16:creationId xmlns:a16="http://schemas.microsoft.com/office/drawing/2014/main" id="{9258FC9F-0977-141B-434A-96D70AFA0058}"/>
                </a:ext>
              </a:extLst>
            </p:cNvPr>
            <p:cNvGrpSpPr/>
            <p:nvPr/>
          </p:nvGrpSpPr>
          <p:grpSpPr>
            <a:xfrm>
              <a:off x="7336185" y="5232269"/>
              <a:ext cx="656547" cy="416592"/>
              <a:chOff x="7336185" y="5232269"/>
              <a:chExt cx="656547" cy="416592"/>
            </a:xfrm>
          </p:grpSpPr>
          <p:sp>
            <p:nvSpPr>
              <p:cNvPr id="56" name="Stroomdiagram: Scheidingslijn 55">
                <a:extLst>
                  <a:ext uri="{FF2B5EF4-FFF2-40B4-BE49-F238E27FC236}">
                    <a16:creationId xmlns:a16="http://schemas.microsoft.com/office/drawing/2014/main" id="{18391529-7C19-4BC5-44D2-B9B48DEF5BFB}"/>
                  </a:ext>
                </a:extLst>
              </p:cNvPr>
              <p:cNvSpPr/>
              <p:nvPr/>
            </p:nvSpPr>
            <p:spPr>
              <a:xfrm rot="9770145">
                <a:off x="7526773" y="533290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7" name="Stroomdiagram: Scheidingslijn 56">
                <a:extLst>
                  <a:ext uri="{FF2B5EF4-FFF2-40B4-BE49-F238E27FC236}">
                    <a16:creationId xmlns:a16="http://schemas.microsoft.com/office/drawing/2014/main" id="{83524859-800F-94B9-8833-64D4635EEBD1}"/>
                  </a:ext>
                </a:extLst>
              </p:cNvPr>
              <p:cNvSpPr/>
              <p:nvPr/>
            </p:nvSpPr>
            <p:spPr>
              <a:xfrm rot="10184772">
                <a:off x="7698095" y="557773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8" name="Stroomdiagram: Scheidingslijn 57">
                <a:extLst>
                  <a:ext uri="{FF2B5EF4-FFF2-40B4-BE49-F238E27FC236}">
                    <a16:creationId xmlns:a16="http://schemas.microsoft.com/office/drawing/2014/main" id="{E437D57F-B14F-900A-3A0A-509CE2FDCDA2}"/>
                  </a:ext>
                </a:extLst>
              </p:cNvPr>
              <p:cNvSpPr/>
              <p:nvPr/>
            </p:nvSpPr>
            <p:spPr>
              <a:xfrm rot="11607965">
                <a:off x="7336185" y="523226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59" name="Stroomdiagram: Scheidingslijn 58">
                <a:extLst>
                  <a:ext uri="{FF2B5EF4-FFF2-40B4-BE49-F238E27FC236}">
                    <a16:creationId xmlns:a16="http://schemas.microsoft.com/office/drawing/2014/main" id="{80636C0E-1EBA-7F40-0914-8B0B664CDB54}"/>
                  </a:ext>
                </a:extLst>
              </p:cNvPr>
              <p:cNvSpPr/>
              <p:nvPr/>
            </p:nvSpPr>
            <p:spPr>
              <a:xfrm rot="11022310">
                <a:off x="7364888" y="553178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60" name="Stroomdiagram: Scheidingslijn 59">
                <a:extLst>
                  <a:ext uri="{FF2B5EF4-FFF2-40B4-BE49-F238E27FC236}">
                    <a16:creationId xmlns:a16="http://schemas.microsoft.com/office/drawing/2014/main" id="{36EF5F5C-DA4A-2CB6-F871-D35FD4C9CB86}"/>
                  </a:ext>
                </a:extLst>
              </p:cNvPr>
              <p:cNvSpPr/>
              <p:nvPr/>
            </p:nvSpPr>
            <p:spPr>
              <a:xfrm rot="8012425">
                <a:off x="7731489" y="537601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grpSp>
        <p:nvGrpSpPr>
          <p:cNvPr id="61" name="Groep 65">
            <a:extLst>
              <a:ext uri="{FF2B5EF4-FFF2-40B4-BE49-F238E27FC236}">
                <a16:creationId xmlns:a16="http://schemas.microsoft.com/office/drawing/2014/main" id="{F334D664-1F90-BB85-820D-1ED6DF17FE97}"/>
              </a:ext>
            </a:extLst>
          </p:cNvPr>
          <p:cNvGrpSpPr/>
          <p:nvPr/>
        </p:nvGrpSpPr>
        <p:grpSpPr>
          <a:xfrm>
            <a:off x="6152576" y="5054255"/>
            <a:ext cx="921013" cy="759965"/>
            <a:chOff x="6152576" y="5054255"/>
            <a:chExt cx="921013" cy="759965"/>
          </a:xfrm>
        </p:grpSpPr>
        <p:grpSp>
          <p:nvGrpSpPr>
            <p:cNvPr id="62" name="Groep 66">
              <a:extLst>
                <a:ext uri="{FF2B5EF4-FFF2-40B4-BE49-F238E27FC236}">
                  <a16:creationId xmlns:a16="http://schemas.microsoft.com/office/drawing/2014/main" id="{7BAFC804-2BBE-E7A2-789C-35FBA73CCFEF}"/>
                </a:ext>
              </a:extLst>
            </p:cNvPr>
            <p:cNvGrpSpPr/>
            <p:nvPr/>
          </p:nvGrpSpPr>
          <p:grpSpPr>
            <a:xfrm>
              <a:off x="6608397" y="5054255"/>
              <a:ext cx="465192" cy="759965"/>
              <a:chOff x="6608397" y="5054255"/>
              <a:chExt cx="465192" cy="759965"/>
            </a:xfrm>
          </p:grpSpPr>
          <p:sp>
            <p:nvSpPr>
              <p:cNvPr id="63" name="Stroomdiagram: Scheidingslijn 73">
                <a:extLst>
                  <a:ext uri="{FF2B5EF4-FFF2-40B4-BE49-F238E27FC236}">
                    <a16:creationId xmlns:a16="http://schemas.microsoft.com/office/drawing/2014/main" id="{EEBA6786-1008-13BD-5D19-D30F0B53E37D}"/>
                  </a:ext>
                </a:extLst>
              </p:cNvPr>
              <p:cNvSpPr/>
              <p:nvPr/>
            </p:nvSpPr>
            <p:spPr>
              <a:xfrm rot="3043403">
                <a:off x="6645531" y="5416887"/>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64" name="Stroomdiagram: Scheidingslijn 74">
                <a:extLst>
                  <a:ext uri="{FF2B5EF4-FFF2-40B4-BE49-F238E27FC236}">
                    <a16:creationId xmlns:a16="http://schemas.microsoft.com/office/drawing/2014/main" id="{969147D7-E190-088D-2883-F7F37FC6AAE7}"/>
                  </a:ext>
                </a:extLst>
              </p:cNvPr>
              <p:cNvSpPr/>
              <p:nvPr/>
            </p:nvSpPr>
            <p:spPr>
              <a:xfrm rot="3458029">
                <a:off x="6807855" y="516601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65" name="Stroomdiagram: Scheidingslijn 75">
                <a:extLst>
                  <a:ext uri="{FF2B5EF4-FFF2-40B4-BE49-F238E27FC236}">
                    <a16:creationId xmlns:a16="http://schemas.microsoft.com/office/drawing/2014/main" id="{E948C3A0-51F4-649B-E1E4-51C61E7A62D0}"/>
                  </a:ext>
                </a:extLst>
              </p:cNvPr>
              <p:cNvSpPr/>
              <p:nvPr/>
            </p:nvSpPr>
            <p:spPr>
              <a:xfrm rot="4881188">
                <a:off x="6624032" y="563134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66" name="Stroomdiagram: Scheidingslijn 76">
                <a:extLst>
                  <a:ext uri="{FF2B5EF4-FFF2-40B4-BE49-F238E27FC236}">
                    <a16:creationId xmlns:a16="http://schemas.microsoft.com/office/drawing/2014/main" id="{17BF0BE5-4DFF-A677-D25D-C4401C6D98DF}"/>
                  </a:ext>
                </a:extLst>
              </p:cNvPr>
              <p:cNvSpPr/>
              <p:nvPr/>
            </p:nvSpPr>
            <p:spPr>
              <a:xfrm rot="4295533">
                <a:off x="6890709" y="549199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67" name="Stroomdiagram: Scheidingslijn 77">
                <a:extLst>
                  <a:ext uri="{FF2B5EF4-FFF2-40B4-BE49-F238E27FC236}">
                    <a16:creationId xmlns:a16="http://schemas.microsoft.com/office/drawing/2014/main" id="{56C1C447-3FB9-D9A9-E699-CF958A07D406}"/>
                  </a:ext>
                </a:extLst>
              </p:cNvPr>
              <p:cNvSpPr/>
              <p:nvPr/>
            </p:nvSpPr>
            <p:spPr>
              <a:xfrm rot="1285649">
                <a:off x="6608397" y="521100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68" name="Groep 67">
              <a:extLst>
                <a:ext uri="{FF2B5EF4-FFF2-40B4-BE49-F238E27FC236}">
                  <a16:creationId xmlns:a16="http://schemas.microsoft.com/office/drawing/2014/main" id="{7D41AAAF-2030-A2C3-BFD4-DAB76EACFDFE}"/>
                </a:ext>
              </a:extLst>
            </p:cNvPr>
            <p:cNvGrpSpPr/>
            <p:nvPr/>
          </p:nvGrpSpPr>
          <p:grpSpPr>
            <a:xfrm>
              <a:off x="6152576" y="5209071"/>
              <a:ext cx="690875" cy="508004"/>
              <a:chOff x="6152576" y="5209071"/>
              <a:chExt cx="690875" cy="508004"/>
            </a:xfrm>
          </p:grpSpPr>
          <p:sp>
            <p:nvSpPr>
              <p:cNvPr id="69" name="Stroomdiagram: Scheidingslijn 68">
                <a:extLst>
                  <a:ext uri="{FF2B5EF4-FFF2-40B4-BE49-F238E27FC236}">
                    <a16:creationId xmlns:a16="http://schemas.microsoft.com/office/drawing/2014/main" id="{3210CD42-9F82-EE0D-5A19-35A1F7F0E660}"/>
                  </a:ext>
                </a:extLst>
              </p:cNvPr>
              <p:cNvSpPr/>
              <p:nvPr/>
            </p:nvSpPr>
            <p:spPr>
              <a:xfrm>
                <a:off x="6335456" y="549355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0" name="Stroomdiagram: Scheidingslijn 69">
                <a:extLst>
                  <a:ext uri="{FF2B5EF4-FFF2-40B4-BE49-F238E27FC236}">
                    <a16:creationId xmlns:a16="http://schemas.microsoft.com/office/drawing/2014/main" id="{2B602C0D-A21D-CFD7-C89B-00E87479D97D}"/>
                  </a:ext>
                </a:extLst>
              </p:cNvPr>
              <p:cNvSpPr/>
              <p:nvPr/>
            </p:nvSpPr>
            <p:spPr>
              <a:xfrm rot="414627">
                <a:off x="6244017" y="520907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1" name="Stroomdiagram: Scheidingslijn 70">
                <a:extLst>
                  <a:ext uri="{FF2B5EF4-FFF2-40B4-BE49-F238E27FC236}">
                    <a16:creationId xmlns:a16="http://schemas.microsoft.com/office/drawing/2014/main" id="{5A25B181-E8D2-5140-5DE7-49F7CA29463B}"/>
                  </a:ext>
                </a:extLst>
              </p:cNvPr>
              <p:cNvSpPr/>
              <p:nvPr/>
            </p:nvSpPr>
            <p:spPr>
              <a:xfrm rot="1837785">
                <a:off x="6487851" y="564595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2" name="Stroomdiagram: Scheidingslijn 71">
                <a:extLst>
                  <a:ext uri="{FF2B5EF4-FFF2-40B4-BE49-F238E27FC236}">
                    <a16:creationId xmlns:a16="http://schemas.microsoft.com/office/drawing/2014/main" id="{93460670-EB13-5BAD-1FC9-A34FB1157BBF}"/>
                  </a:ext>
                </a:extLst>
              </p:cNvPr>
              <p:cNvSpPr/>
              <p:nvPr/>
            </p:nvSpPr>
            <p:spPr>
              <a:xfrm rot="1252165">
                <a:off x="6548814" y="535131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3" name="Stroomdiagram: Scheidingslijn 72">
                <a:extLst>
                  <a:ext uri="{FF2B5EF4-FFF2-40B4-BE49-F238E27FC236}">
                    <a16:creationId xmlns:a16="http://schemas.microsoft.com/office/drawing/2014/main" id="{D650B62E-B757-D2C5-EBDB-C4109DD4512A}"/>
                  </a:ext>
                </a:extLst>
              </p:cNvPr>
              <p:cNvSpPr/>
              <p:nvPr/>
            </p:nvSpPr>
            <p:spPr>
              <a:xfrm rot="19842262">
                <a:off x="6152576" y="539195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grpSp>
        <p:nvGrpSpPr>
          <p:cNvPr id="74" name="Groep 78">
            <a:extLst>
              <a:ext uri="{FF2B5EF4-FFF2-40B4-BE49-F238E27FC236}">
                <a16:creationId xmlns:a16="http://schemas.microsoft.com/office/drawing/2014/main" id="{27364D10-8AD9-9566-9AA6-9369BE8F70C4}"/>
              </a:ext>
            </a:extLst>
          </p:cNvPr>
          <p:cNvGrpSpPr/>
          <p:nvPr/>
        </p:nvGrpSpPr>
        <p:grpSpPr>
          <a:xfrm>
            <a:off x="6688562" y="5083295"/>
            <a:ext cx="695309" cy="875299"/>
            <a:chOff x="6688562" y="5083295"/>
            <a:chExt cx="695309" cy="875299"/>
          </a:xfrm>
        </p:grpSpPr>
        <p:grpSp>
          <p:nvGrpSpPr>
            <p:cNvPr id="75" name="Groep 79">
              <a:extLst>
                <a:ext uri="{FF2B5EF4-FFF2-40B4-BE49-F238E27FC236}">
                  <a16:creationId xmlns:a16="http://schemas.microsoft.com/office/drawing/2014/main" id="{CF391F99-FD9F-D836-9B7A-94D56EA5D020}"/>
                </a:ext>
              </a:extLst>
            </p:cNvPr>
            <p:cNvGrpSpPr/>
            <p:nvPr/>
          </p:nvGrpSpPr>
          <p:grpSpPr>
            <a:xfrm>
              <a:off x="6694808" y="5083295"/>
              <a:ext cx="689063" cy="386919"/>
              <a:chOff x="6694808" y="5083295"/>
              <a:chExt cx="689063" cy="386919"/>
            </a:xfrm>
          </p:grpSpPr>
          <p:sp>
            <p:nvSpPr>
              <p:cNvPr id="76" name="Stroomdiagram: Scheidingslijn 86">
                <a:extLst>
                  <a:ext uri="{FF2B5EF4-FFF2-40B4-BE49-F238E27FC236}">
                    <a16:creationId xmlns:a16="http://schemas.microsoft.com/office/drawing/2014/main" id="{3BFE8FA9-36A9-98BA-F42C-0D0577310F79}"/>
                  </a:ext>
                </a:extLst>
              </p:cNvPr>
              <p:cNvSpPr/>
              <p:nvPr/>
            </p:nvSpPr>
            <p:spPr>
              <a:xfrm rot="20228149">
                <a:off x="6889593" y="530989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7" name="Stroomdiagram: Scheidingslijn 87">
                <a:extLst>
                  <a:ext uri="{FF2B5EF4-FFF2-40B4-BE49-F238E27FC236}">
                    <a16:creationId xmlns:a16="http://schemas.microsoft.com/office/drawing/2014/main" id="{D1D8F9D4-DCD9-A430-8BA1-B3420A549C42}"/>
                  </a:ext>
                </a:extLst>
              </p:cNvPr>
              <p:cNvSpPr/>
              <p:nvPr/>
            </p:nvSpPr>
            <p:spPr>
              <a:xfrm rot="20642810">
                <a:off x="6694808" y="5083295"/>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8" name="Stroomdiagram: Scheidingslijn 88">
                <a:extLst>
                  <a:ext uri="{FF2B5EF4-FFF2-40B4-BE49-F238E27FC236}">
                    <a16:creationId xmlns:a16="http://schemas.microsoft.com/office/drawing/2014/main" id="{03625E7E-5AE0-3DE4-EF65-74C2488B8AFE}"/>
                  </a:ext>
                </a:extLst>
              </p:cNvPr>
              <p:cNvSpPr/>
              <p:nvPr/>
            </p:nvSpPr>
            <p:spPr>
              <a:xfrm rot="465952">
                <a:off x="7089234" y="5391110"/>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79" name="Stroomdiagram: Scheidingslijn 89">
                <a:extLst>
                  <a:ext uri="{FF2B5EF4-FFF2-40B4-BE49-F238E27FC236}">
                    <a16:creationId xmlns:a16="http://schemas.microsoft.com/office/drawing/2014/main" id="{D6E08503-8933-396B-F6CB-7D0C9E6DB668}"/>
                  </a:ext>
                </a:extLst>
              </p:cNvPr>
              <p:cNvSpPr/>
              <p:nvPr/>
            </p:nvSpPr>
            <p:spPr>
              <a:xfrm rot="21480314">
                <a:off x="7030923" y="5095932"/>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80" name="Stroomdiagram: Scheidingslijn 90">
                <a:extLst>
                  <a:ext uri="{FF2B5EF4-FFF2-40B4-BE49-F238E27FC236}">
                    <a16:creationId xmlns:a16="http://schemas.microsoft.com/office/drawing/2014/main" id="{0EB06214-2F80-696C-FE3B-ADFB0767BFDD}"/>
                  </a:ext>
                </a:extLst>
              </p:cNvPr>
              <p:cNvSpPr/>
              <p:nvPr/>
            </p:nvSpPr>
            <p:spPr>
              <a:xfrm rot="18470429">
                <a:off x="6681613" y="5287335"/>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81" name="Groep 80">
              <a:extLst>
                <a:ext uri="{FF2B5EF4-FFF2-40B4-BE49-F238E27FC236}">
                  <a16:creationId xmlns:a16="http://schemas.microsoft.com/office/drawing/2014/main" id="{4FD392C6-44B9-57E0-B129-D42620014BE2}"/>
                </a:ext>
              </a:extLst>
            </p:cNvPr>
            <p:cNvGrpSpPr/>
            <p:nvPr/>
          </p:nvGrpSpPr>
          <p:grpSpPr>
            <a:xfrm>
              <a:off x="6688562" y="5272375"/>
              <a:ext cx="670857" cy="686219"/>
              <a:chOff x="6688562" y="5272375"/>
              <a:chExt cx="670857" cy="686219"/>
            </a:xfrm>
          </p:grpSpPr>
          <p:sp>
            <p:nvSpPr>
              <p:cNvPr id="82" name="Stroomdiagram: Scheidingslijn 81">
                <a:extLst>
                  <a:ext uri="{FF2B5EF4-FFF2-40B4-BE49-F238E27FC236}">
                    <a16:creationId xmlns:a16="http://schemas.microsoft.com/office/drawing/2014/main" id="{342C81A4-7923-499E-0AB4-87D323509F89}"/>
                  </a:ext>
                </a:extLst>
              </p:cNvPr>
              <p:cNvSpPr/>
              <p:nvPr/>
            </p:nvSpPr>
            <p:spPr>
              <a:xfrm rot="17184780">
                <a:off x="6875530" y="562899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83" name="Stroomdiagram: Scheidingslijn 82">
                <a:extLst>
                  <a:ext uri="{FF2B5EF4-FFF2-40B4-BE49-F238E27FC236}">
                    <a16:creationId xmlns:a16="http://schemas.microsoft.com/office/drawing/2014/main" id="{76A2C356-9808-F39D-6BFB-DAC746F1B745}"/>
                  </a:ext>
                </a:extLst>
              </p:cNvPr>
              <p:cNvSpPr/>
              <p:nvPr/>
            </p:nvSpPr>
            <p:spPr>
              <a:xfrm rot="17599407">
                <a:off x="6576804" y="563632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84" name="Stroomdiagram: Scheidingslijn 83">
                <a:extLst>
                  <a:ext uri="{FF2B5EF4-FFF2-40B4-BE49-F238E27FC236}">
                    <a16:creationId xmlns:a16="http://schemas.microsoft.com/office/drawing/2014/main" id="{B1E20559-3F39-23BA-E1D6-3AE537DB2B81}"/>
                  </a:ext>
                </a:extLst>
              </p:cNvPr>
              <p:cNvSpPr/>
              <p:nvPr/>
            </p:nvSpPr>
            <p:spPr>
              <a:xfrm rot="19022565">
                <a:off x="7064782" y="5525864"/>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85" name="Stroomdiagram: Scheidingslijn 84">
                <a:extLst>
                  <a:ext uri="{FF2B5EF4-FFF2-40B4-BE49-F238E27FC236}">
                    <a16:creationId xmlns:a16="http://schemas.microsoft.com/office/drawing/2014/main" id="{CBCCAE50-85CE-C372-6435-42E36B9010F8}"/>
                  </a:ext>
                </a:extLst>
              </p:cNvPr>
              <p:cNvSpPr/>
              <p:nvPr/>
            </p:nvSpPr>
            <p:spPr>
              <a:xfrm rot="18436945">
                <a:off x="6799369" y="538413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86" name="Stroomdiagram: Scheidingslijn 85">
                <a:extLst>
                  <a:ext uri="{FF2B5EF4-FFF2-40B4-BE49-F238E27FC236}">
                    <a16:creationId xmlns:a16="http://schemas.microsoft.com/office/drawing/2014/main" id="{85C18436-6AAC-BFB8-60E2-DD6B397026FB}"/>
                  </a:ext>
                </a:extLst>
              </p:cNvPr>
              <p:cNvSpPr/>
              <p:nvPr/>
            </p:nvSpPr>
            <p:spPr>
              <a:xfrm rot="15427061">
                <a:off x="6726400" y="5775715"/>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grpSp>
        <p:nvGrpSpPr>
          <p:cNvPr id="87" name="Groep 91">
            <a:extLst>
              <a:ext uri="{FF2B5EF4-FFF2-40B4-BE49-F238E27FC236}">
                <a16:creationId xmlns:a16="http://schemas.microsoft.com/office/drawing/2014/main" id="{774B64FB-36B4-9B6C-5850-6C5B048C18A6}"/>
              </a:ext>
            </a:extLst>
          </p:cNvPr>
          <p:cNvGrpSpPr/>
          <p:nvPr/>
        </p:nvGrpSpPr>
        <p:grpSpPr>
          <a:xfrm>
            <a:off x="5566912" y="4976421"/>
            <a:ext cx="776253" cy="853784"/>
            <a:chOff x="5566912" y="4976421"/>
            <a:chExt cx="776253" cy="853784"/>
          </a:xfrm>
        </p:grpSpPr>
        <p:grpSp>
          <p:nvGrpSpPr>
            <p:cNvPr id="88" name="Groep 92">
              <a:extLst>
                <a:ext uri="{FF2B5EF4-FFF2-40B4-BE49-F238E27FC236}">
                  <a16:creationId xmlns:a16="http://schemas.microsoft.com/office/drawing/2014/main" id="{B5730764-3898-D274-B83D-02E46C2759CB}"/>
                </a:ext>
              </a:extLst>
            </p:cNvPr>
            <p:cNvGrpSpPr/>
            <p:nvPr/>
          </p:nvGrpSpPr>
          <p:grpSpPr>
            <a:xfrm>
              <a:off x="5566912" y="5348580"/>
              <a:ext cx="684876" cy="481625"/>
              <a:chOff x="5566912" y="5348580"/>
              <a:chExt cx="684876" cy="481625"/>
            </a:xfrm>
          </p:grpSpPr>
          <p:sp>
            <p:nvSpPr>
              <p:cNvPr id="89" name="Stroomdiagram: Scheidingslijn 99">
                <a:extLst>
                  <a:ext uri="{FF2B5EF4-FFF2-40B4-BE49-F238E27FC236}">
                    <a16:creationId xmlns:a16="http://schemas.microsoft.com/office/drawing/2014/main" id="{EE2BC682-BA1A-894B-89E3-1DF9DBA0247A}"/>
                  </a:ext>
                </a:extLst>
              </p:cNvPr>
              <p:cNvSpPr/>
              <p:nvPr/>
            </p:nvSpPr>
            <p:spPr>
              <a:xfrm rot="10458004">
                <a:off x="5765090" y="5485092"/>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0" name="Stroomdiagram: Scheidingslijn 100">
                <a:extLst>
                  <a:ext uri="{FF2B5EF4-FFF2-40B4-BE49-F238E27FC236}">
                    <a16:creationId xmlns:a16="http://schemas.microsoft.com/office/drawing/2014/main" id="{7D228E06-C7FE-B34E-17E2-8F73345A73D5}"/>
                  </a:ext>
                </a:extLst>
              </p:cNvPr>
              <p:cNvSpPr/>
              <p:nvPr/>
            </p:nvSpPr>
            <p:spPr>
              <a:xfrm rot="10872630">
                <a:off x="5884328" y="5759083"/>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1" name="Stroomdiagram: Scheidingslijn 101">
                <a:extLst>
                  <a:ext uri="{FF2B5EF4-FFF2-40B4-BE49-F238E27FC236}">
                    <a16:creationId xmlns:a16="http://schemas.microsoft.com/office/drawing/2014/main" id="{A78948A0-EB3B-3DD7-AF14-62F7BAC5ED3C}"/>
                  </a:ext>
                </a:extLst>
              </p:cNvPr>
              <p:cNvSpPr/>
              <p:nvPr/>
            </p:nvSpPr>
            <p:spPr>
              <a:xfrm rot="12295823">
                <a:off x="5598304" y="5348580"/>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2" name="Stroomdiagram: Scheidingslijn 102">
                <a:extLst>
                  <a:ext uri="{FF2B5EF4-FFF2-40B4-BE49-F238E27FC236}">
                    <a16:creationId xmlns:a16="http://schemas.microsoft.com/office/drawing/2014/main" id="{88CDB24C-641D-405B-C7FE-CB3CBA9F74B9}"/>
                  </a:ext>
                </a:extLst>
              </p:cNvPr>
              <p:cNvSpPr/>
              <p:nvPr/>
            </p:nvSpPr>
            <p:spPr>
              <a:xfrm rot="11710169">
                <a:off x="5566912" y="564781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3" name="Stroomdiagram: Scheidingslijn 103">
                <a:extLst>
                  <a:ext uri="{FF2B5EF4-FFF2-40B4-BE49-F238E27FC236}">
                    <a16:creationId xmlns:a16="http://schemas.microsoft.com/office/drawing/2014/main" id="{6FD3CF62-A78C-001D-6C13-14D8FF059777}"/>
                  </a:ext>
                </a:extLst>
              </p:cNvPr>
              <p:cNvSpPr/>
              <p:nvPr/>
            </p:nvSpPr>
            <p:spPr>
              <a:xfrm rot="8700284">
                <a:off x="5957151" y="556802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nvGrpSpPr>
            <p:cNvPr id="94" name="Groep 93">
              <a:extLst>
                <a:ext uri="{FF2B5EF4-FFF2-40B4-BE49-F238E27FC236}">
                  <a16:creationId xmlns:a16="http://schemas.microsoft.com/office/drawing/2014/main" id="{FE8357B7-61F3-13FF-A6F7-A854335FA116}"/>
                </a:ext>
              </a:extLst>
            </p:cNvPr>
            <p:cNvGrpSpPr/>
            <p:nvPr/>
          </p:nvGrpSpPr>
          <p:grpSpPr>
            <a:xfrm>
              <a:off x="5661443" y="4976421"/>
              <a:ext cx="681722" cy="535482"/>
              <a:chOff x="5661443" y="4976421"/>
              <a:chExt cx="681722" cy="535482"/>
            </a:xfrm>
          </p:grpSpPr>
          <p:sp>
            <p:nvSpPr>
              <p:cNvPr id="95" name="Stroomdiagram: Scheidingslijn 94">
                <a:extLst>
                  <a:ext uri="{FF2B5EF4-FFF2-40B4-BE49-F238E27FC236}">
                    <a16:creationId xmlns:a16="http://schemas.microsoft.com/office/drawing/2014/main" id="{AD6776D2-3AD2-A221-C0CA-31BE34F06EEC}"/>
                  </a:ext>
                </a:extLst>
              </p:cNvPr>
              <p:cNvSpPr/>
              <p:nvPr/>
            </p:nvSpPr>
            <p:spPr>
              <a:xfrm rot="7414635">
                <a:off x="5872697" y="5184356"/>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6" name="Stroomdiagram: Scheidingslijn 95">
                <a:extLst>
                  <a:ext uri="{FF2B5EF4-FFF2-40B4-BE49-F238E27FC236}">
                    <a16:creationId xmlns:a16="http://schemas.microsoft.com/office/drawing/2014/main" id="{D8C0BBE7-35BA-2698-8E69-7A614B4EF686}"/>
                  </a:ext>
                </a:extLst>
              </p:cNvPr>
              <p:cNvSpPr/>
              <p:nvPr/>
            </p:nvSpPr>
            <p:spPr>
              <a:xfrm rot="7829262">
                <a:off x="6160285" y="5265508"/>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7" name="Stroomdiagram: Scheidingslijn 96">
                <a:extLst>
                  <a:ext uri="{FF2B5EF4-FFF2-40B4-BE49-F238E27FC236}">
                    <a16:creationId xmlns:a16="http://schemas.microsoft.com/office/drawing/2014/main" id="{284D8B09-6DB3-A923-8E4A-E6B07BF93346}"/>
                  </a:ext>
                </a:extLst>
              </p:cNvPr>
              <p:cNvSpPr/>
              <p:nvPr/>
            </p:nvSpPr>
            <p:spPr>
              <a:xfrm rot="9252420">
                <a:off x="5661443" y="522703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8" name="Stroomdiagram: Scheidingslijn 97">
                <a:extLst>
                  <a:ext uri="{FF2B5EF4-FFF2-40B4-BE49-F238E27FC236}">
                    <a16:creationId xmlns:a16="http://schemas.microsoft.com/office/drawing/2014/main" id="{0C7263EB-FD20-879F-A404-79BED66C96D8}"/>
                  </a:ext>
                </a:extLst>
              </p:cNvPr>
              <p:cNvSpPr/>
              <p:nvPr/>
            </p:nvSpPr>
            <p:spPr>
              <a:xfrm rot="8666766">
                <a:off x="5873209" y="5440781"/>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sp>
            <p:nvSpPr>
              <p:cNvPr id="99" name="Stroomdiagram: Scheidingslijn 98">
                <a:extLst>
                  <a:ext uri="{FF2B5EF4-FFF2-40B4-BE49-F238E27FC236}">
                    <a16:creationId xmlns:a16="http://schemas.microsoft.com/office/drawing/2014/main" id="{042370FA-A3EC-F858-E6B7-64C93BB8F33F}"/>
                  </a:ext>
                </a:extLst>
              </p:cNvPr>
              <p:cNvSpPr/>
              <p:nvPr/>
            </p:nvSpPr>
            <p:spPr>
              <a:xfrm rot="5656881">
                <a:off x="6058486" y="5088179"/>
                <a:ext cx="294637" cy="71122"/>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gradFill>
                <a:gsLst>
                  <a:gs pos="0">
                    <a:srgbClr val="B5D5A7"/>
                  </a:gs>
                  <a:gs pos="100000">
                    <a:srgbClr val="AACE99"/>
                  </a:gs>
                </a:gsLst>
                <a:lin ang="5400000"/>
              </a:gradFill>
              <a:ln w="6345"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000000"/>
                  </a:solidFill>
                  <a:uFillTx/>
                  <a:latin typeface="Calibri"/>
                </a:endParaRPr>
              </a:p>
            </p:txBody>
          </p:sp>
        </p:grpSp>
      </p:grpSp>
      <p:sp>
        <p:nvSpPr>
          <p:cNvPr id="100" name="Rechthoek 105">
            <a:extLst>
              <a:ext uri="{FF2B5EF4-FFF2-40B4-BE49-F238E27FC236}">
                <a16:creationId xmlns:a16="http://schemas.microsoft.com/office/drawing/2014/main" id="{4EB09695-F437-C8E0-28C7-DC18B740A1C6}"/>
              </a:ext>
            </a:extLst>
          </p:cNvPr>
          <p:cNvSpPr/>
          <p:nvPr/>
        </p:nvSpPr>
        <p:spPr>
          <a:xfrm>
            <a:off x="862443" y="2749125"/>
            <a:ext cx="10733812" cy="101566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6000" b="0" i="0" u="none" strike="noStrike" kern="1200" cap="none" spc="0" baseline="0">
                <a:solidFill>
                  <a:srgbClr val="FF0000"/>
                </a:solidFill>
                <a:effectLst>
                  <a:outerShdw dist="19048" dir="2700000">
                    <a:srgbClr val="000000"/>
                  </a:outerShdw>
                </a:effectLst>
                <a:uFillTx/>
                <a:latin typeface="Raleway" pitchFamily="2"/>
              </a:rPr>
              <a:t>--------------------------------</a:t>
            </a:r>
          </a:p>
        </p:txBody>
      </p:sp>
      <p:sp>
        <p:nvSpPr>
          <p:cNvPr id="101" name="PIJL-OMLAAG 4">
            <a:extLst>
              <a:ext uri="{FF2B5EF4-FFF2-40B4-BE49-F238E27FC236}">
                <a16:creationId xmlns:a16="http://schemas.microsoft.com/office/drawing/2014/main" id="{7F4EC39A-14CD-1BC1-7AD7-1750DB2B3C3B}"/>
              </a:ext>
            </a:extLst>
          </p:cNvPr>
          <p:cNvSpPr/>
          <p:nvPr/>
        </p:nvSpPr>
        <p:spPr>
          <a:xfrm>
            <a:off x="4122590" y="568930"/>
            <a:ext cx="484632" cy="5416228"/>
          </a:xfrm>
          <a:custGeom>
            <a:avLst>
              <a:gd name="f0" fmla="val 18683"/>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4472C4"/>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800" b="0" i="0" u="none" strike="noStrike" kern="1200" cap="none" spc="0" baseline="0">
              <a:solidFill>
                <a:srgbClr val="FFFFFF"/>
              </a:solidFill>
              <a:uFillTx/>
              <a:latin typeface="Calibri"/>
            </a:endParaRPr>
          </a:p>
        </p:txBody>
      </p:sp>
      <p:sp>
        <p:nvSpPr>
          <p:cNvPr id="102" name="Titel 1">
            <a:extLst>
              <a:ext uri="{FF2B5EF4-FFF2-40B4-BE49-F238E27FC236}">
                <a16:creationId xmlns:a16="http://schemas.microsoft.com/office/drawing/2014/main" id="{898C7898-B4BE-F0D7-B88C-3E27DF958CC1}"/>
              </a:ext>
            </a:extLst>
          </p:cNvPr>
          <p:cNvSpPr txBox="1"/>
          <p:nvPr/>
        </p:nvSpPr>
        <p:spPr>
          <a:xfrm>
            <a:off x="8451277" y="3470559"/>
            <a:ext cx="3415137" cy="918725"/>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nl-NL" sz="2200" b="0" i="0" u="none" strike="noStrike" kern="1200" cap="none" spc="0" baseline="0">
                <a:solidFill>
                  <a:srgbClr val="002478"/>
                </a:solidFill>
                <a:uFillTx/>
                <a:latin typeface="Larsseit" pitchFamily="2"/>
                <a:ea typeface="Times New Roman" pitchFamily="18"/>
                <a:cs typeface="Times New Roman" pitchFamily="18"/>
              </a:rPr>
              <a:t>Bacterieel evenwicht is verstoord en de wondgenezing stopt</a:t>
            </a:r>
            <a:endParaRPr lang="nl-NL" sz="4400" b="0" i="0" u="none" strike="noStrike" kern="1200" cap="none" spc="0" baseline="0">
              <a:solidFill>
                <a:srgbClr val="002478"/>
              </a:solidFill>
              <a:uFillTx/>
              <a:latin typeface="Larsseit" pitchFamily="2"/>
              <a:ea typeface="Times New Roman" pitchFamily="18"/>
              <a:cs typeface="Times New Roman" pitchFamily="18"/>
            </a:endParaRPr>
          </a:p>
        </p:txBody>
      </p:sp>
    </p:spTree>
    <p:extLst>
      <p:ext uri="{BB962C8B-B14F-4D97-AF65-F5344CB8AC3E}">
        <p14:creationId xmlns:p14="http://schemas.microsoft.com/office/powerpoint/2010/main" val="28950985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A2367B-CE40-4354-ADDA-C5646181CF85}"/>
              </a:ext>
            </a:extLst>
          </p:cNvPr>
          <p:cNvSpPr txBox="1">
            <a:spLocks noGrp="1"/>
          </p:cNvSpPr>
          <p:nvPr>
            <p:ph type="title"/>
          </p:nvPr>
        </p:nvSpPr>
        <p:spPr>
          <a:xfrm>
            <a:off x="838200" y="34480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chemeClr val="tx2">
                    <a:lumMod val="75000"/>
                    <a:lumOff val="25000"/>
                  </a:schemeClr>
                </a:solidFill>
                <a:latin typeface="+mn-lt"/>
              </a:rPr>
              <a:t>Wondinfecties</a:t>
            </a:r>
          </a:p>
        </p:txBody>
      </p:sp>
      <p:sp>
        <p:nvSpPr>
          <p:cNvPr id="3" name="Tijdelijke aanduiding voor inhoud 2">
            <a:extLst>
              <a:ext uri="{FF2B5EF4-FFF2-40B4-BE49-F238E27FC236}">
                <a16:creationId xmlns:a16="http://schemas.microsoft.com/office/drawing/2014/main" id="{A6F1B2DD-535D-818A-89C4-536DEAADFAE8}"/>
              </a:ext>
            </a:extLst>
          </p:cNvPr>
          <p:cNvSpPr txBox="1">
            <a:spLocks noGrp="1"/>
          </p:cNvSpPr>
          <p:nvPr>
            <p:ph idx="1"/>
          </p:nvPr>
        </p:nvSpPr>
        <p:spPr>
          <a:xfrm>
            <a:off x="838200" y="1429846"/>
            <a:ext cx="10515600" cy="4655993"/>
          </a:xfrm>
        </p:spPr>
        <p:txBody>
          <a:bodyPr>
            <a:normAutofit lnSpcReduction="10000"/>
          </a:bodyPr>
          <a:lstStyle/>
          <a:p>
            <a:pPr marL="0" lvl="0" indent="0">
              <a:lnSpc>
                <a:spcPct val="100000"/>
              </a:lnSpc>
              <a:buNone/>
            </a:pPr>
            <a:r>
              <a:rPr lang="nl-NL" sz="2400" b="1" dirty="0"/>
              <a:t>Wat kun je zien aan de wond?</a:t>
            </a:r>
          </a:p>
          <a:p>
            <a:pPr lvl="0">
              <a:lnSpc>
                <a:spcPct val="100000"/>
              </a:lnSpc>
            </a:pPr>
            <a:r>
              <a:rPr lang="nl-NL" sz="2400" dirty="0"/>
              <a:t>De reguliere infectieverschijnselen</a:t>
            </a:r>
          </a:p>
          <a:p>
            <a:pPr lvl="0">
              <a:lnSpc>
                <a:spcPct val="100000"/>
              </a:lnSpc>
            </a:pPr>
            <a:r>
              <a:rPr lang="nl-NL" sz="2400" dirty="0"/>
              <a:t>Stagnatie of regressie wondgenezing</a:t>
            </a:r>
          </a:p>
          <a:p>
            <a:pPr lvl="0">
              <a:lnSpc>
                <a:spcPct val="100000"/>
              </a:lnSpc>
            </a:pPr>
            <a:r>
              <a:rPr lang="nl-NL" sz="2400" dirty="0"/>
              <a:t>Hogere bloedingsneiging</a:t>
            </a:r>
          </a:p>
          <a:p>
            <a:pPr lvl="0">
              <a:lnSpc>
                <a:spcPct val="100000"/>
              </a:lnSpc>
            </a:pPr>
            <a:r>
              <a:rPr lang="nl-NL" sz="2400" dirty="0"/>
              <a:t>Verkleuring wondbed</a:t>
            </a:r>
          </a:p>
          <a:p>
            <a:pPr lvl="0">
              <a:lnSpc>
                <a:spcPct val="100000"/>
              </a:lnSpc>
            </a:pPr>
            <a:r>
              <a:rPr lang="nl-NL" sz="2400" dirty="0"/>
              <a:t>Toename exsudaat </a:t>
            </a:r>
          </a:p>
          <a:p>
            <a:pPr lvl="0">
              <a:lnSpc>
                <a:spcPct val="100000"/>
              </a:lnSpc>
            </a:pPr>
            <a:r>
              <a:rPr lang="nl-NL" sz="2400" dirty="0"/>
              <a:t>Toename geur</a:t>
            </a:r>
          </a:p>
          <a:p>
            <a:pPr lvl="0">
              <a:lnSpc>
                <a:spcPct val="100000"/>
              </a:lnSpc>
            </a:pPr>
            <a:endParaRPr lang="nl-NL" sz="2400" dirty="0"/>
          </a:p>
          <a:p>
            <a:pPr lvl="0">
              <a:lnSpc>
                <a:spcPct val="100000"/>
              </a:lnSpc>
            </a:pPr>
            <a:r>
              <a:rPr lang="nl-NL" sz="2400" dirty="0"/>
              <a:t>Koorts</a:t>
            </a:r>
          </a:p>
          <a:p>
            <a:pPr lvl="0">
              <a:lnSpc>
                <a:spcPct val="100000"/>
              </a:lnSpc>
            </a:pPr>
            <a:r>
              <a:rPr lang="nl-NL" sz="2400" dirty="0"/>
              <a:t>Algehele malaise</a:t>
            </a:r>
          </a:p>
          <a:p>
            <a:pPr lvl="0">
              <a:lnSpc>
                <a:spcPct val="130000"/>
              </a:lnSpc>
              <a:buFont typeface="Wingdings" pitchFamily="2"/>
              <a:buChar char="ü"/>
            </a:pPr>
            <a:endParaRPr lang="nl-NL" sz="1200" dirty="0"/>
          </a:p>
          <a:p>
            <a:pPr lvl="0">
              <a:lnSpc>
                <a:spcPct val="130000"/>
              </a:lnSpc>
              <a:buFont typeface="Wingdings" pitchFamily="2"/>
              <a:buChar char="ü"/>
            </a:pPr>
            <a:endParaRPr lang="nl-NL" sz="1700" dirty="0"/>
          </a:p>
        </p:txBody>
      </p:sp>
      <p:pic>
        <p:nvPicPr>
          <p:cNvPr id="5" name="Afbeelding 4">
            <a:extLst>
              <a:ext uri="{FF2B5EF4-FFF2-40B4-BE49-F238E27FC236}">
                <a16:creationId xmlns:a16="http://schemas.microsoft.com/office/drawing/2014/main" id="{78213B71-25A6-65EB-54B8-A87CEAD7B5F7}"/>
              </a:ext>
            </a:extLst>
          </p:cNvPr>
          <p:cNvPicPr>
            <a:picLocks noChangeAspect="1"/>
          </p:cNvPicPr>
          <p:nvPr/>
        </p:nvPicPr>
        <p:blipFill>
          <a:blip r:embed="rId2"/>
          <a:stretch>
            <a:fillRect/>
          </a:stretch>
        </p:blipFill>
        <p:spPr>
          <a:xfrm>
            <a:off x="4557530" y="3507250"/>
            <a:ext cx="7077075" cy="2762250"/>
          </a:xfrm>
          <a:prstGeom prst="rect">
            <a:avLst/>
          </a:prstGeom>
        </p:spPr>
      </p:pic>
    </p:spTree>
    <p:extLst>
      <p:ext uri="{BB962C8B-B14F-4D97-AF65-F5344CB8AC3E}">
        <p14:creationId xmlns:p14="http://schemas.microsoft.com/office/powerpoint/2010/main" val="29678323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3F6D06-0820-F58C-1E30-4759F03887B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Behandeling wondinfecties</a:t>
            </a:r>
          </a:p>
        </p:txBody>
      </p:sp>
      <p:sp>
        <p:nvSpPr>
          <p:cNvPr id="3" name="Tijdelijke aanduiding voor inhoud 2">
            <a:extLst>
              <a:ext uri="{FF2B5EF4-FFF2-40B4-BE49-F238E27FC236}">
                <a16:creationId xmlns:a16="http://schemas.microsoft.com/office/drawing/2014/main" id="{F74255D0-E7BC-A5D2-9CED-313230D38DEB}"/>
              </a:ext>
            </a:extLst>
          </p:cNvPr>
          <p:cNvSpPr txBox="1">
            <a:spLocks noGrp="1"/>
          </p:cNvSpPr>
          <p:nvPr>
            <p:ph idx="1"/>
          </p:nvPr>
        </p:nvSpPr>
        <p:spPr>
          <a:xfrm>
            <a:off x="634999" y="1690688"/>
            <a:ext cx="10892971" cy="3998306"/>
          </a:xfrm>
        </p:spPr>
        <p:txBody>
          <a:bodyPr>
            <a:normAutofit/>
          </a:bodyPr>
          <a:lstStyle/>
          <a:p>
            <a:pPr lvl="0">
              <a:lnSpc>
                <a:spcPct val="100000"/>
              </a:lnSpc>
            </a:pPr>
            <a:r>
              <a:rPr lang="nl-NL" dirty="0"/>
              <a:t>Afnemen van een wondkweek</a:t>
            </a:r>
          </a:p>
          <a:p>
            <a:pPr lvl="0">
              <a:lnSpc>
                <a:spcPct val="100000"/>
              </a:lnSpc>
            </a:pPr>
            <a:r>
              <a:rPr lang="nl-NL" dirty="0"/>
              <a:t>Bestrijden met antibiotica </a:t>
            </a:r>
          </a:p>
          <a:p>
            <a:pPr lvl="0">
              <a:lnSpc>
                <a:spcPct val="100000"/>
              </a:lnSpc>
            </a:pPr>
            <a:r>
              <a:rPr lang="nl-NL" dirty="0"/>
              <a:t>Spoelen met water of reinigen met wondspoelvloeistof</a:t>
            </a:r>
          </a:p>
          <a:p>
            <a:pPr lvl="0">
              <a:lnSpc>
                <a:spcPct val="100000"/>
              </a:lnSpc>
            </a:pPr>
            <a:r>
              <a:rPr lang="nl-NL" dirty="0" err="1"/>
              <a:t>Debridement</a:t>
            </a:r>
            <a:endParaRPr lang="nl-NL" dirty="0"/>
          </a:p>
          <a:p>
            <a:pPr lvl="0">
              <a:lnSpc>
                <a:spcPct val="100000"/>
              </a:lnSpc>
            </a:pPr>
            <a:r>
              <a:rPr lang="nl-NL" dirty="0"/>
              <a:t>Inzetten van antibacteriële wondverbanden, bijvoorbeeld met zilver</a:t>
            </a:r>
          </a:p>
        </p:txBody>
      </p:sp>
    </p:spTree>
    <p:extLst>
      <p:ext uri="{BB962C8B-B14F-4D97-AF65-F5344CB8AC3E}">
        <p14:creationId xmlns:p14="http://schemas.microsoft.com/office/powerpoint/2010/main" val="35473190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71D3FB-9304-455D-ACAE-83083F0E49A0}"/>
              </a:ext>
            </a:extLst>
          </p:cNvPr>
          <p:cNvSpPr txBox="1">
            <a:spLocks noGrp="1"/>
          </p:cNvSpPr>
          <p:nvPr>
            <p:ph type="title"/>
          </p:nvPr>
        </p:nvSpPr>
        <p:spPr>
          <a:xfrm>
            <a:off x="838200"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Osteomyelitis</a:t>
            </a:r>
          </a:p>
        </p:txBody>
      </p:sp>
      <p:sp>
        <p:nvSpPr>
          <p:cNvPr id="3" name="Tijdelijke aanduiding voor inhoud 2">
            <a:extLst>
              <a:ext uri="{FF2B5EF4-FFF2-40B4-BE49-F238E27FC236}">
                <a16:creationId xmlns:a16="http://schemas.microsoft.com/office/drawing/2014/main" id="{1304B13F-347A-8E45-D69D-D05C9DF763CC}"/>
              </a:ext>
            </a:extLst>
          </p:cNvPr>
          <p:cNvSpPr txBox="1">
            <a:spLocks noGrp="1"/>
          </p:cNvSpPr>
          <p:nvPr>
            <p:ph idx="1"/>
          </p:nvPr>
        </p:nvSpPr>
        <p:spPr>
          <a:xfrm>
            <a:off x="574441" y="1502969"/>
            <a:ext cx="10515600" cy="3058146"/>
          </a:xfrm>
        </p:spPr>
        <p:txBody>
          <a:bodyPr>
            <a:normAutofit/>
          </a:bodyPr>
          <a:lstStyle/>
          <a:p>
            <a:pPr lvl="0"/>
            <a:r>
              <a:rPr lang="nl-NL" sz="2800" dirty="0"/>
              <a:t>Ontsteking bot en/of gewricht</a:t>
            </a:r>
          </a:p>
          <a:p>
            <a:pPr lvl="0"/>
            <a:r>
              <a:rPr lang="nl-NL" sz="2800" dirty="0"/>
              <a:t>Diagnostiek </a:t>
            </a:r>
            <a:r>
              <a:rPr lang="nl-NL" sz="2800" dirty="0">
                <a:sym typeface="Wingdings" panose="05000000000000000000" pitchFamily="2" charset="2"/>
              </a:rPr>
              <a:t></a:t>
            </a:r>
            <a:r>
              <a:rPr lang="nl-NL" sz="2800" dirty="0"/>
              <a:t> op een röntgenfoto is osteomyelitis pas na twee tot  drie weken na de eerste symptomen zichtbaar</a:t>
            </a:r>
          </a:p>
          <a:p>
            <a:pPr lvl="0"/>
            <a:r>
              <a:rPr lang="nl-NL" sz="2800" dirty="0"/>
              <a:t>Tijdig signaleren en behandelen belangrijk</a:t>
            </a:r>
          </a:p>
          <a:p>
            <a:pPr lvl="0">
              <a:lnSpc>
                <a:spcPct val="140000"/>
              </a:lnSpc>
            </a:pPr>
            <a:endParaRPr lang="nl-NL" dirty="0"/>
          </a:p>
        </p:txBody>
      </p:sp>
      <p:pic>
        <p:nvPicPr>
          <p:cNvPr id="8" name="Afbeelding 7">
            <a:extLst>
              <a:ext uri="{FF2B5EF4-FFF2-40B4-BE49-F238E27FC236}">
                <a16:creationId xmlns:a16="http://schemas.microsoft.com/office/drawing/2014/main" id="{8737DC26-DFE8-E7C6-00E2-E5ED72771793}"/>
              </a:ext>
            </a:extLst>
          </p:cNvPr>
          <p:cNvPicPr>
            <a:picLocks noChangeAspect="1"/>
          </p:cNvPicPr>
          <p:nvPr/>
        </p:nvPicPr>
        <p:blipFill>
          <a:blip r:embed="rId3"/>
          <a:stretch>
            <a:fillRect/>
          </a:stretch>
        </p:blipFill>
        <p:spPr>
          <a:xfrm>
            <a:off x="7705509" y="3691584"/>
            <a:ext cx="3516411" cy="2638494"/>
          </a:xfrm>
          <a:prstGeom prst="rect">
            <a:avLst/>
          </a:prstGeom>
        </p:spPr>
      </p:pic>
    </p:spTree>
    <p:extLst>
      <p:ext uri="{BB962C8B-B14F-4D97-AF65-F5344CB8AC3E}">
        <p14:creationId xmlns:p14="http://schemas.microsoft.com/office/powerpoint/2010/main" val="21560589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1530B-47E2-2BB5-21AA-D74DD85B1838}"/>
              </a:ext>
            </a:extLst>
          </p:cNvPr>
          <p:cNvSpPr txBox="1">
            <a:spLocks noGrp="1"/>
          </p:cNvSpPr>
          <p:nvPr>
            <p:ph type="title"/>
          </p:nvPr>
        </p:nvSpPr>
        <p:spPr>
          <a:xfrm>
            <a:off x="838197" y="914210"/>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Diagnostiek osteomyelitis</a:t>
            </a:r>
            <a:br>
              <a:rPr lang="nl-NL" sz="4400" b="0" dirty="0">
                <a:solidFill>
                  <a:srgbClr val="002478"/>
                </a:solidFill>
                <a:latin typeface="Larsseit" pitchFamily="2"/>
              </a:rPr>
            </a:br>
            <a:endParaRPr lang="nl-NL" sz="4400" b="0" dirty="0">
              <a:solidFill>
                <a:srgbClr val="002478"/>
              </a:solidFill>
              <a:latin typeface="Larsseit" pitchFamily="2"/>
            </a:endParaRPr>
          </a:p>
        </p:txBody>
      </p:sp>
      <p:sp>
        <p:nvSpPr>
          <p:cNvPr id="3" name="Tijdelijke aanduiding voor inhoud 2">
            <a:extLst>
              <a:ext uri="{FF2B5EF4-FFF2-40B4-BE49-F238E27FC236}">
                <a16:creationId xmlns:a16="http://schemas.microsoft.com/office/drawing/2014/main" id="{A2DAE96C-22D5-38FE-6A2B-6A4E74F68CBF}"/>
              </a:ext>
            </a:extLst>
          </p:cNvPr>
          <p:cNvSpPr txBox="1">
            <a:spLocks noGrp="1"/>
          </p:cNvSpPr>
          <p:nvPr>
            <p:ph idx="1"/>
          </p:nvPr>
        </p:nvSpPr>
        <p:spPr>
          <a:xfrm>
            <a:off x="542113" y="2032698"/>
            <a:ext cx="7181400" cy="4351336"/>
          </a:xfrm>
        </p:spPr>
        <p:txBody>
          <a:bodyPr>
            <a:normAutofit/>
          </a:bodyPr>
          <a:lstStyle/>
          <a:p>
            <a:pPr lvl="0"/>
            <a:r>
              <a:rPr lang="nl-NL" dirty="0"/>
              <a:t>Een </a:t>
            </a:r>
            <a:r>
              <a:rPr lang="nl-NL" dirty="0" err="1"/>
              <a:t>probe-to-bone</a:t>
            </a:r>
            <a:r>
              <a:rPr lang="nl-NL" dirty="0"/>
              <a:t> test (PTB)</a:t>
            </a:r>
          </a:p>
          <a:p>
            <a:pPr lvl="0"/>
            <a:r>
              <a:rPr lang="nl-NL" dirty="0"/>
              <a:t>Bloedonderzoek naar verhoogde </a:t>
            </a:r>
          </a:p>
          <a:p>
            <a:pPr marL="0" lvl="0" indent="0">
              <a:buNone/>
            </a:pPr>
            <a:r>
              <a:rPr lang="nl-NL" dirty="0"/>
              <a:t>   infectie parameters</a:t>
            </a:r>
          </a:p>
          <a:p>
            <a:pPr lvl="0"/>
            <a:r>
              <a:rPr lang="nl-NL" dirty="0"/>
              <a:t>Een röntgenfoto, eventueel aangevuld met CT scan, botscan of MRI</a:t>
            </a:r>
          </a:p>
        </p:txBody>
      </p:sp>
      <p:pic>
        <p:nvPicPr>
          <p:cNvPr id="6" name="Afbeelding 5">
            <a:extLst>
              <a:ext uri="{FF2B5EF4-FFF2-40B4-BE49-F238E27FC236}">
                <a16:creationId xmlns:a16="http://schemas.microsoft.com/office/drawing/2014/main" id="{D38C4BBF-5A21-3EF9-CE26-5B3518F4CB31}"/>
              </a:ext>
            </a:extLst>
          </p:cNvPr>
          <p:cNvPicPr>
            <a:picLocks noChangeAspect="1"/>
          </p:cNvPicPr>
          <p:nvPr/>
        </p:nvPicPr>
        <p:blipFill>
          <a:blip r:embed="rId3"/>
          <a:stretch>
            <a:fillRect/>
          </a:stretch>
        </p:blipFill>
        <p:spPr>
          <a:xfrm>
            <a:off x="7723512" y="1328351"/>
            <a:ext cx="3630285" cy="4848612"/>
          </a:xfrm>
          <a:prstGeom prst="rect">
            <a:avLst/>
          </a:prstGeom>
        </p:spPr>
      </p:pic>
    </p:spTree>
    <p:extLst>
      <p:ext uri="{BB962C8B-B14F-4D97-AF65-F5344CB8AC3E}">
        <p14:creationId xmlns:p14="http://schemas.microsoft.com/office/powerpoint/2010/main" val="4212851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1530B-47E2-2BB5-21AA-D74DD85B1838}"/>
              </a:ext>
            </a:extLst>
          </p:cNvPr>
          <p:cNvSpPr txBox="1">
            <a:spLocks noGrp="1"/>
          </p:cNvSpPr>
          <p:nvPr>
            <p:ph type="title"/>
          </p:nvPr>
        </p:nvSpPr>
        <p:spPr>
          <a:xfrm>
            <a:off x="838197" y="837525"/>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Geïnfecteerde wonden</a:t>
            </a:r>
            <a:br>
              <a:rPr lang="nl-NL" sz="4400" b="0" dirty="0">
                <a:solidFill>
                  <a:srgbClr val="002478"/>
                </a:solidFill>
                <a:latin typeface="Larsseit" pitchFamily="2"/>
              </a:rPr>
            </a:br>
            <a:endParaRPr lang="nl-NL" sz="4400" b="0" dirty="0">
              <a:solidFill>
                <a:srgbClr val="002478"/>
              </a:solidFill>
              <a:latin typeface="Larsseit" pitchFamily="2"/>
            </a:endParaRPr>
          </a:p>
        </p:txBody>
      </p:sp>
      <p:pic>
        <p:nvPicPr>
          <p:cNvPr id="4" name="Tijdelijke aanduiding voor inhoud 3">
            <a:extLst>
              <a:ext uri="{FF2B5EF4-FFF2-40B4-BE49-F238E27FC236}">
                <a16:creationId xmlns:a16="http://schemas.microsoft.com/office/drawing/2014/main" id="{FD970C3C-BEC0-077F-A189-FC613FAE9451}"/>
              </a:ext>
            </a:extLst>
          </p:cNvPr>
          <p:cNvPicPr>
            <a:picLocks noGrp="1" noChangeAspect="1"/>
          </p:cNvPicPr>
          <p:nvPr>
            <p:ph idx="1"/>
          </p:nvPr>
        </p:nvPicPr>
        <p:blipFill>
          <a:blip r:embed="rId3"/>
          <a:stretch>
            <a:fillRect/>
          </a:stretch>
        </p:blipFill>
        <p:spPr>
          <a:xfrm>
            <a:off x="985520" y="1840441"/>
            <a:ext cx="4609737" cy="3233697"/>
          </a:xfrm>
          <a:prstGeom prst="rect">
            <a:avLst/>
          </a:prstGeom>
        </p:spPr>
      </p:pic>
      <p:pic>
        <p:nvPicPr>
          <p:cNvPr id="3" name="Afbeelding 2">
            <a:extLst>
              <a:ext uri="{FF2B5EF4-FFF2-40B4-BE49-F238E27FC236}">
                <a16:creationId xmlns:a16="http://schemas.microsoft.com/office/drawing/2014/main" id="{65BCCC3C-9F84-6014-7DBE-ED32E8644A8E}"/>
              </a:ext>
            </a:extLst>
          </p:cNvPr>
          <p:cNvPicPr>
            <a:picLocks noChangeAspect="1"/>
          </p:cNvPicPr>
          <p:nvPr/>
        </p:nvPicPr>
        <p:blipFill>
          <a:blip r:embed="rId4"/>
          <a:stretch>
            <a:fillRect/>
          </a:stretch>
        </p:blipFill>
        <p:spPr>
          <a:xfrm>
            <a:off x="6169906" y="1840441"/>
            <a:ext cx="5183891" cy="3191933"/>
          </a:xfrm>
          <a:prstGeom prst="rect">
            <a:avLst/>
          </a:prstGeom>
        </p:spPr>
      </p:pic>
    </p:spTree>
    <p:extLst>
      <p:ext uri="{BB962C8B-B14F-4D97-AF65-F5344CB8AC3E}">
        <p14:creationId xmlns:p14="http://schemas.microsoft.com/office/powerpoint/2010/main" val="19008044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94B4B5-48AB-8EB0-A07F-4A3F603CF686}"/>
              </a:ext>
            </a:extLst>
          </p:cNvPr>
          <p:cNvSpPr txBox="1">
            <a:spLocks noGrp="1"/>
          </p:cNvSpPr>
          <p:nvPr>
            <p:ph type="title"/>
          </p:nvPr>
        </p:nvSpPr>
        <p:spPr>
          <a:xfrm>
            <a:off x="555171" y="681037"/>
            <a:ext cx="11136086" cy="1325563"/>
          </a:xfrm>
        </p:spPr>
        <p:txBody>
          <a:bodyPr/>
          <a:lstStyle/>
          <a:p>
            <a:pPr lvl="0"/>
            <a:r>
              <a:rPr lang="nl-NL" sz="4400" b="0" dirty="0">
                <a:solidFill>
                  <a:schemeClr val="tx2">
                    <a:lumMod val="75000"/>
                    <a:lumOff val="25000"/>
                  </a:schemeClr>
                </a:solidFill>
                <a:latin typeface="+mn-lt"/>
              </a:rPr>
              <a:t>Lokale behandeling bij vermoeden infectie</a:t>
            </a:r>
            <a:endParaRPr lang="-" sz="44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57134048-1667-7C43-254B-7E5BD177D98A}"/>
              </a:ext>
            </a:extLst>
          </p:cNvPr>
          <p:cNvSpPr txBox="1">
            <a:spLocks noGrp="1"/>
          </p:cNvSpPr>
          <p:nvPr>
            <p:ph idx="1"/>
          </p:nvPr>
        </p:nvSpPr>
        <p:spPr>
          <a:xfrm>
            <a:off x="470989" y="2360086"/>
            <a:ext cx="11056982" cy="3998306"/>
          </a:xfrm>
        </p:spPr>
        <p:txBody>
          <a:bodyPr>
            <a:normAutofit/>
          </a:bodyPr>
          <a:lstStyle/>
          <a:p>
            <a:pPr lvl="0">
              <a:lnSpc>
                <a:spcPct val="90000"/>
              </a:lnSpc>
            </a:pPr>
            <a:r>
              <a:rPr lang="-" sz="2800" b="1" dirty="0"/>
              <a:t>Flammazinezalf</a:t>
            </a:r>
            <a:r>
              <a:rPr lang="-" sz="2800" dirty="0"/>
              <a:t> (= zilversulfadiazine)</a:t>
            </a:r>
            <a:r>
              <a:rPr lang="nl-NL" sz="2800" dirty="0"/>
              <a:t>:</a:t>
            </a:r>
            <a:r>
              <a:rPr lang="-" sz="2800" dirty="0"/>
              <a:t> pijnstillend, verkoelend en ontstekingsremmend</a:t>
            </a:r>
          </a:p>
          <a:p>
            <a:pPr lvl="0">
              <a:lnSpc>
                <a:spcPct val="90000"/>
              </a:lnSpc>
            </a:pPr>
            <a:r>
              <a:rPr lang="-" sz="2800" b="1" dirty="0"/>
              <a:t>Askina calgitrol</a:t>
            </a:r>
            <a:r>
              <a:rPr lang="nl-NL" sz="2800" b="1" dirty="0"/>
              <a:t>®</a:t>
            </a:r>
            <a:r>
              <a:rPr lang="-" sz="2800" b="1" dirty="0"/>
              <a:t> </a:t>
            </a:r>
            <a:r>
              <a:rPr lang="-" sz="2800" dirty="0"/>
              <a:t>(zilver)</a:t>
            </a:r>
          </a:p>
          <a:p>
            <a:pPr lvl="0">
              <a:lnSpc>
                <a:spcPct val="90000"/>
              </a:lnSpc>
            </a:pPr>
            <a:r>
              <a:rPr lang="-" sz="2800" b="1" dirty="0"/>
              <a:t>Fucidinezalf</a:t>
            </a:r>
            <a:r>
              <a:rPr lang="nl-NL" sz="2800" dirty="0"/>
              <a:t>:</a:t>
            </a:r>
            <a:r>
              <a:rPr lang="-" sz="2800" dirty="0"/>
              <a:t> werkzaam tegen stafylokokken en streptokokken</a:t>
            </a:r>
          </a:p>
          <a:p>
            <a:pPr lvl="0">
              <a:lnSpc>
                <a:spcPct val="90000"/>
              </a:lnSpc>
            </a:pPr>
            <a:r>
              <a:rPr lang="-" sz="2800" b="1" dirty="0"/>
              <a:t>Betadinezalf</a:t>
            </a:r>
            <a:r>
              <a:rPr lang="nl-NL" sz="2800" dirty="0"/>
              <a:t>:</a:t>
            </a:r>
            <a:r>
              <a:rPr lang="-" sz="2800" dirty="0"/>
              <a:t> heeft een lang aanhoudende desinfecterende werking</a:t>
            </a:r>
          </a:p>
          <a:p>
            <a:pPr lvl="0">
              <a:lnSpc>
                <a:spcPct val="90000"/>
              </a:lnSpc>
            </a:pPr>
            <a:endParaRPr lang="-" dirty="0"/>
          </a:p>
          <a:p>
            <a:pPr lvl="0"/>
            <a:endParaRPr lang="-"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6">
            <a:extLst>
              <a:ext uri="{FF2B5EF4-FFF2-40B4-BE49-F238E27FC236}">
                <a16:creationId xmlns:a16="http://schemas.microsoft.com/office/drawing/2014/main" id="{8FC0EFF4-CC75-BF52-D41F-1617D73A68BF}"/>
              </a:ext>
            </a:extLst>
          </p:cNvPr>
          <p:cNvSpPr txBox="1">
            <a:spLocks noGrp="1"/>
          </p:cNvSpPr>
          <p:nvPr>
            <p:ph type="title"/>
          </p:nvPr>
        </p:nvSpPr>
        <p:spPr>
          <a:xfrm>
            <a:off x="468086" y="681037"/>
            <a:ext cx="11190514" cy="1325563"/>
          </a:xfrm>
        </p:spPr>
        <p:txBody>
          <a:bodyPr/>
          <a:lstStyle/>
          <a:p>
            <a:pPr lvl="0"/>
            <a:r>
              <a:rPr lang="nl-NL" sz="4000" b="0" dirty="0">
                <a:solidFill>
                  <a:schemeClr val="tx2">
                    <a:lumMod val="75000"/>
                    <a:lumOff val="25000"/>
                  </a:schemeClr>
                </a:solidFill>
                <a:latin typeface="+mn-lt"/>
              </a:rPr>
              <a:t>Beschrijving van de wond volgens TIME model</a:t>
            </a:r>
            <a:r>
              <a:rPr lang="nl-NL" dirty="0">
                <a:latin typeface="+mn-lt"/>
              </a:rPr>
              <a:t> </a:t>
            </a:r>
          </a:p>
        </p:txBody>
      </p:sp>
      <p:sp>
        <p:nvSpPr>
          <p:cNvPr id="3" name="Tijdelijke aanduiding voor inhoud 9">
            <a:extLst>
              <a:ext uri="{FF2B5EF4-FFF2-40B4-BE49-F238E27FC236}">
                <a16:creationId xmlns:a16="http://schemas.microsoft.com/office/drawing/2014/main" id="{978EFFF8-2734-8EC3-E18A-FFA941A5CC59}"/>
              </a:ext>
            </a:extLst>
          </p:cNvPr>
          <p:cNvSpPr txBox="1">
            <a:spLocks noGrp="1"/>
          </p:cNvSpPr>
          <p:nvPr>
            <p:ph idx="1"/>
          </p:nvPr>
        </p:nvSpPr>
        <p:spPr/>
        <p:txBody>
          <a:bodyPr/>
          <a:lstStyle/>
          <a:p>
            <a:pPr marL="0" lvl="0" indent="0">
              <a:buNone/>
            </a:pPr>
            <a:r>
              <a:rPr lang="nl-NL" dirty="0"/>
              <a:t>T</a:t>
            </a:r>
          </a:p>
          <a:p>
            <a:pPr marL="0" lvl="0" indent="0">
              <a:buNone/>
            </a:pPr>
            <a:r>
              <a:rPr lang="nl-NL" dirty="0"/>
              <a:t>I</a:t>
            </a:r>
          </a:p>
          <a:p>
            <a:pPr marL="0" lvl="0" indent="0">
              <a:buNone/>
            </a:pPr>
            <a:r>
              <a:rPr lang="nl-NL" b="1" u="sng" dirty="0" err="1"/>
              <a:t>Moisture</a:t>
            </a:r>
            <a:endParaRPr lang="nl-NL" b="1" u="sng" dirty="0"/>
          </a:p>
          <a:p>
            <a:pPr marL="0" lvl="0" indent="0">
              <a:buNone/>
            </a:pPr>
            <a:r>
              <a:rPr lang="nl-NL" dirty="0"/>
              <a:t>E</a:t>
            </a:r>
          </a:p>
          <a:p>
            <a:pPr marL="0" lvl="0" indent="0">
              <a:buNone/>
            </a:pPr>
            <a:endParaRPr lang="nl-NL" dirty="0"/>
          </a:p>
        </p:txBody>
      </p:sp>
      <p:sp>
        <p:nvSpPr>
          <p:cNvPr id="4" name="Tijdelijke aanduiding voor inhoud 4">
            <a:extLst>
              <a:ext uri="{FF2B5EF4-FFF2-40B4-BE49-F238E27FC236}">
                <a16:creationId xmlns:a16="http://schemas.microsoft.com/office/drawing/2014/main" id="{2BFEEB2D-FB43-92C2-A9DA-2986362FA50C}"/>
              </a:ext>
            </a:extLst>
          </p:cNvPr>
          <p:cNvSpPr txBox="1">
            <a:spLocks noGrp="1"/>
          </p:cNvSpPr>
          <p:nvPr>
            <p:ph idx="2"/>
          </p:nvPr>
        </p:nvSpPr>
        <p:spPr/>
        <p:txBody>
          <a:bodyPr/>
          <a:lstStyle/>
          <a:p>
            <a:pPr marL="0" lvl="0" indent="0">
              <a:buNone/>
            </a:pPr>
            <a:r>
              <a:rPr lang="nl-NL" b="1" dirty="0"/>
              <a:t>Exsudaat </a:t>
            </a:r>
            <a:r>
              <a:rPr lang="nl-NL" dirty="0"/>
              <a:t>= wondvocht</a:t>
            </a:r>
            <a:endParaRPr lang="nl-NL" b="1" dirty="0"/>
          </a:p>
          <a:p>
            <a:pPr lvl="0">
              <a:lnSpc>
                <a:spcPct val="100000"/>
              </a:lnSpc>
            </a:pPr>
            <a:r>
              <a:rPr lang="nl-NL" dirty="0"/>
              <a:t>Hoeveelheid</a:t>
            </a:r>
          </a:p>
          <a:p>
            <a:pPr lvl="0">
              <a:lnSpc>
                <a:spcPct val="100000"/>
              </a:lnSpc>
            </a:pPr>
            <a:r>
              <a:rPr lang="nl-NL" dirty="0"/>
              <a:t>Kleur </a:t>
            </a:r>
          </a:p>
          <a:p>
            <a:pPr lvl="0">
              <a:lnSpc>
                <a:spcPct val="100000"/>
              </a:lnSpc>
            </a:pPr>
            <a:r>
              <a:rPr lang="nl-NL" dirty="0"/>
              <a:t>Viscositeit</a:t>
            </a:r>
          </a:p>
          <a:p>
            <a:pPr lvl="0">
              <a:lnSpc>
                <a:spcPct val="100000"/>
              </a:lnSpc>
            </a:pPr>
            <a:r>
              <a:rPr lang="nl-NL" dirty="0"/>
              <a:t>Geur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6">
            <a:extLst>
              <a:ext uri="{FF2B5EF4-FFF2-40B4-BE49-F238E27FC236}">
                <a16:creationId xmlns:a16="http://schemas.microsoft.com/office/drawing/2014/main" id="{CB9570F1-B0D4-C9C8-9532-3781947EAB8F}"/>
              </a:ext>
            </a:extLst>
          </p:cNvPr>
          <p:cNvSpPr txBox="1">
            <a:spLocks noGrp="1"/>
          </p:cNvSpPr>
          <p:nvPr>
            <p:ph type="title"/>
          </p:nvPr>
        </p:nvSpPr>
        <p:spPr/>
        <p:txBody>
          <a:bodyPr>
            <a:normAutofit/>
          </a:bodyPr>
          <a:lstStyle/>
          <a:p>
            <a:r>
              <a:rPr lang="nl-NL" sz="4000" b="0" dirty="0" err="1">
                <a:solidFill>
                  <a:schemeClr val="tx2">
                    <a:lumMod val="75000"/>
                    <a:lumOff val="25000"/>
                  </a:schemeClr>
                </a:solidFill>
                <a:latin typeface="+mn-lt"/>
              </a:rPr>
              <a:t>Moisture</a:t>
            </a:r>
            <a:endParaRPr lang="nl-NL" sz="4000" b="0" dirty="0">
              <a:solidFill>
                <a:schemeClr val="tx2">
                  <a:lumMod val="75000"/>
                  <a:lumOff val="25000"/>
                </a:schemeClr>
              </a:solidFill>
              <a:latin typeface="+mn-lt"/>
            </a:endParaRPr>
          </a:p>
        </p:txBody>
      </p:sp>
      <p:sp>
        <p:nvSpPr>
          <p:cNvPr id="3" name="Tijdelijke aanduiding voor inhoud 9">
            <a:extLst>
              <a:ext uri="{FF2B5EF4-FFF2-40B4-BE49-F238E27FC236}">
                <a16:creationId xmlns:a16="http://schemas.microsoft.com/office/drawing/2014/main" id="{D9A89384-3DA3-9120-3B9F-A62A0A285D0D}"/>
              </a:ext>
            </a:extLst>
          </p:cNvPr>
          <p:cNvSpPr txBox="1">
            <a:spLocks noGrp="1"/>
          </p:cNvSpPr>
          <p:nvPr>
            <p:ph idx="1"/>
          </p:nvPr>
        </p:nvSpPr>
        <p:spPr/>
        <p:txBody>
          <a:bodyPr>
            <a:normAutofit fontScale="92500" lnSpcReduction="20000"/>
          </a:bodyPr>
          <a:lstStyle/>
          <a:p>
            <a:pPr marL="0" lvl="0" indent="0">
              <a:lnSpc>
                <a:spcPct val="140000"/>
              </a:lnSpc>
              <a:buNone/>
            </a:pPr>
            <a:r>
              <a:rPr lang="nl-NL" b="1" dirty="0"/>
              <a:t>Hoeveelheid: </a:t>
            </a:r>
            <a:r>
              <a:rPr lang="nl-NL" dirty="0"/>
              <a:t>droog – vochtig – nat </a:t>
            </a:r>
          </a:p>
          <a:p>
            <a:pPr marL="0" lvl="0" indent="0">
              <a:lnSpc>
                <a:spcPct val="140000"/>
              </a:lnSpc>
              <a:buNone/>
            </a:pPr>
            <a:r>
              <a:rPr lang="nl-NL" b="1" dirty="0"/>
              <a:t>Kleur: </a:t>
            </a:r>
            <a:r>
              <a:rPr lang="nl-NL" dirty="0"/>
              <a:t>wit/geel, roodgekleurd, groen, zwart (zilver!)</a:t>
            </a:r>
          </a:p>
          <a:p>
            <a:pPr marL="0" lvl="0" indent="0">
              <a:lnSpc>
                <a:spcPct val="140000"/>
              </a:lnSpc>
              <a:buNone/>
            </a:pPr>
            <a:r>
              <a:rPr lang="nl-NL" b="1" dirty="0"/>
              <a:t>Viscositeit: </a:t>
            </a:r>
            <a:r>
              <a:rPr lang="nl-NL" dirty="0"/>
              <a:t>vloeibaar, taai</a:t>
            </a:r>
            <a:endParaRPr lang="nl-NL" b="1" dirty="0"/>
          </a:p>
          <a:p>
            <a:pPr marL="0" lvl="0" indent="0">
              <a:lnSpc>
                <a:spcPct val="140000"/>
              </a:lnSpc>
              <a:buNone/>
            </a:pPr>
            <a:r>
              <a:rPr lang="nl-NL" b="1" dirty="0"/>
              <a:t>Geur: </a:t>
            </a:r>
            <a:r>
              <a:rPr lang="nl-NL" dirty="0"/>
              <a:t>onwelriekend, mogelijk infectie (pseudomonas)</a:t>
            </a:r>
          </a:p>
          <a:p>
            <a:pPr marL="0" lvl="0" indent="0">
              <a:lnSpc>
                <a:spcPct val="140000"/>
              </a:lnSpc>
              <a:buNone/>
            </a:pPr>
            <a:endParaRPr lang="nl-NL" b="1" dirty="0"/>
          </a:p>
          <a:p>
            <a:pPr marL="0" lvl="0" indent="0">
              <a:lnSpc>
                <a:spcPct val="140000"/>
              </a:lnSpc>
              <a:buNone/>
            </a:pPr>
            <a:r>
              <a:rPr lang="nl-NL" dirty="0"/>
              <a:t>Controle verband</a:t>
            </a:r>
          </a:p>
        </p:txBody>
      </p:sp>
      <p:pic>
        <p:nvPicPr>
          <p:cNvPr id="4" name="Afbeelding 3">
            <a:extLst>
              <a:ext uri="{FF2B5EF4-FFF2-40B4-BE49-F238E27FC236}">
                <a16:creationId xmlns:a16="http://schemas.microsoft.com/office/drawing/2014/main" id="{F4AE6937-11C2-9033-C4D6-783AA2CA8C61}"/>
              </a:ext>
            </a:extLst>
          </p:cNvPr>
          <p:cNvPicPr>
            <a:picLocks noChangeAspect="1"/>
          </p:cNvPicPr>
          <p:nvPr/>
        </p:nvPicPr>
        <p:blipFill>
          <a:blip r:embed="rId2"/>
          <a:stretch>
            <a:fillRect/>
          </a:stretch>
        </p:blipFill>
        <p:spPr>
          <a:xfrm>
            <a:off x="8066858" y="517529"/>
            <a:ext cx="3001735" cy="2239756"/>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6">
            <a:extLst>
              <a:ext uri="{FF2B5EF4-FFF2-40B4-BE49-F238E27FC236}">
                <a16:creationId xmlns:a16="http://schemas.microsoft.com/office/drawing/2014/main" id="{CB9570F1-B0D4-C9C8-9532-3781947EAB8F}"/>
              </a:ext>
            </a:extLst>
          </p:cNvPr>
          <p:cNvSpPr txBox="1">
            <a:spLocks noGrp="1"/>
          </p:cNvSpPr>
          <p:nvPr>
            <p:ph type="title"/>
          </p:nvPr>
        </p:nvSpPr>
        <p:spPr>
          <a:xfrm>
            <a:off x="973182" y="53031"/>
            <a:ext cx="10515600" cy="1325559"/>
          </a:xfrm>
        </p:spPr>
        <p:txBody>
          <a:bodyPr>
            <a:normAutofit/>
          </a:bodyPr>
          <a:lstStyle/>
          <a:p>
            <a:r>
              <a:rPr lang="nl-NL" sz="4000" b="0" dirty="0" err="1">
                <a:solidFill>
                  <a:schemeClr val="tx2">
                    <a:lumMod val="75000"/>
                    <a:lumOff val="25000"/>
                  </a:schemeClr>
                </a:solidFill>
                <a:latin typeface="+mn-lt"/>
              </a:rPr>
              <a:t>Moisture</a:t>
            </a:r>
            <a:endParaRPr lang="nl-NL" sz="4000" b="0" dirty="0">
              <a:solidFill>
                <a:schemeClr val="tx2">
                  <a:lumMod val="75000"/>
                  <a:lumOff val="25000"/>
                </a:schemeClr>
              </a:solidFill>
              <a:latin typeface="+mn-lt"/>
            </a:endParaRPr>
          </a:p>
        </p:txBody>
      </p:sp>
      <p:pic>
        <p:nvPicPr>
          <p:cNvPr id="5" name="Tijdelijke aanduiding voor inhoud 4">
            <a:extLst>
              <a:ext uri="{FF2B5EF4-FFF2-40B4-BE49-F238E27FC236}">
                <a16:creationId xmlns:a16="http://schemas.microsoft.com/office/drawing/2014/main" id="{DB207DFF-FC62-40D9-D779-F4D4C34B47E3}"/>
              </a:ext>
            </a:extLst>
          </p:cNvPr>
          <p:cNvPicPr>
            <a:picLocks noGrp="1" noChangeAspect="1"/>
          </p:cNvPicPr>
          <p:nvPr>
            <p:ph idx="1"/>
          </p:nvPr>
        </p:nvPicPr>
        <p:blipFill>
          <a:blip r:embed="rId2"/>
          <a:stretch>
            <a:fillRect/>
          </a:stretch>
        </p:blipFill>
        <p:spPr>
          <a:xfrm>
            <a:off x="7204063" y="504195"/>
            <a:ext cx="4129414" cy="2737981"/>
          </a:xfrm>
          <a:prstGeom prst="rect">
            <a:avLst/>
          </a:prstGeom>
        </p:spPr>
      </p:pic>
      <p:pic>
        <p:nvPicPr>
          <p:cNvPr id="4" name="Afbeelding 3">
            <a:extLst>
              <a:ext uri="{FF2B5EF4-FFF2-40B4-BE49-F238E27FC236}">
                <a16:creationId xmlns:a16="http://schemas.microsoft.com/office/drawing/2014/main" id="{F4AE6937-11C2-9033-C4D6-783AA2CA8C61}"/>
              </a:ext>
            </a:extLst>
          </p:cNvPr>
          <p:cNvPicPr>
            <a:picLocks noChangeAspect="1"/>
          </p:cNvPicPr>
          <p:nvPr/>
        </p:nvPicPr>
        <p:blipFill>
          <a:blip r:embed="rId3"/>
          <a:stretch>
            <a:fillRect/>
          </a:stretch>
        </p:blipFill>
        <p:spPr>
          <a:xfrm>
            <a:off x="1251858" y="1062989"/>
            <a:ext cx="3974918" cy="2965900"/>
          </a:xfrm>
          <a:prstGeom prst="rect">
            <a:avLst/>
          </a:prstGeom>
        </p:spPr>
      </p:pic>
      <p:pic>
        <p:nvPicPr>
          <p:cNvPr id="6" name="Afbeelding 5">
            <a:extLst>
              <a:ext uri="{FF2B5EF4-FFF2-40B4-BE49-F238E27FC236}">
                <a16:creationId xmlns:a16="http://schemas.microsoft.com/office/drawing/2014/main" id="{C1FFFF03-7AE9-C850-8C25-5B9AF43BDC84}"/>
              </a:ext>
            </a:extLst>
          </p:cNvPr>
          <p:cNvPicPr>
            <a:picLocks noChangeAspect="1"/>
          </p:cNvPicPr>
          <p:nvPr/>
        </p:nvPicPr>
        <p:blipFill>
          <a:blip r:embed="rId4"/>
          <a:stretch>
            <a:fillRect/>
          </a:stretch>
        </p:blipFill>
        <p:spPr>
          <a:xfrm>
            <a:off x="7204063" y="3429000"/>
            <a:ext cx="4129414" cy="2713189"/>
          </a:xfrm>
          <a:prstGeom prst="rect">
            <a:avLst/>
          </a:prstGeom>
        </p:spPr>
      </p:pic>
      <p:pic>
        <p:nvPicPr>
          <p:cNvPr id="7" name="Afbeelding 6">
            <a:extLst>
              <a:ext uri="{FF2B5EF4-FFF2-40B4-BE49-F238E27FC236}">
                <a16:creationId xmlns:a16="http://schemas.microsoft.com/office/drawing/2014/main" id="{A7CE240D-BBD9-15F3-8D29-C815250B1240}"/>
              </a:ext>
            </a:extLst>
          </p:cNvPr>
          <p:cNvPicPr>
            <a:picLocks noChangeAspect="1"/>
          </p:cNvPicPr>
          <p:nvPr/>
        </p:nvPicPr>
        <p:blipFill>
          <a:blip r:embed="rId5"/>
          <a:stretch>
            <a:fillRect/>
          </a:stretch>
        </p:blipFill>
        <p:spPr>
          <a:xfrm>
            <a:off x="1804261" y="4119021"/>
            <a:ext cx="3737399" cy="2193968"/>
          </a:xfrm>
          <a:prstGeom prst="rect">
            <a:avLst/>
          </a:prstGeom>
        </p:spPr>
      </p:pic>
    </p:spTree>
    <p:extLst>
      <p:ext uri="{BB962C8B-B14F-4D97-AF65-F5344CB8AC3E}">
        <p14:creationId xmlns:p14="http://schemas.microsoft.com/office/powerpoint/2010/main" val="13402390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213723-5342-4225-CE2B-FABB9472EF85}"/>
              </a:ext>
            </a:extLst>
          </p:cNvPr>
          <p:cNvSpPr txBox="1">
            <a:spLocks noGrp="1"/>
          </p:cNvSpPr>
          <p:nvPr>
            <p:ph type="title"/>
          </p:nvPr>
        </p:nvSpPr>
        <p:spPr>
          <a:xfrm>
            <a:off x="533400" y="681037"/>
            <a:ext cx="11114314" cy="1325563"/>
          </a:xfrm>
        </p:spPr>
        <p:txBody>
          <a:bodyPr>
            <a:normAutofit/>
          </a:bodyPr>
          <a:lstStyle/>
          <a:p>
            <a:r>
              <a:rPr lang="nl-NL" sz="4000" b="0" dirty="0">
                <a:solidFill>
                  <a:schemeClr val="tx2">
                    <a:lumMod val="75000"/>
                    <a:lumOff val="25000"/>
                  </a:schemeClr>
                </a:solidFill>
                <a:latin typeface="+mn-lt"/>
              </a:rPr>
              <a:t>Beschrijving van de wond volgens TIME model</a:t>
            </a:r>
          </a:p>
        </p:txBody>
      </p:sp>
      <p:sp>
        <p:nvSpPr>
          <p:cNvPr id="3" name="Tijdelijke aanduiding voor inhoud 2">
            <a:extLst>
              <a:ext uri="{FF2B5EF4-FFF2-40B4-BE49-F238E27FC236}">
                <a16:creationId xmlns:a16="http://schemas.microsoft.com/office/drawing/2014/main" id="{12E0A118-3218-9F14-D579-C2EB1C8845C4}"/>
              </a:ext>
            </a:extLst>
          </p:cNvPr>
          <p:cNvSpPr txBox="1">
            <a:spLocks noGrp="1"/>
          </p:cNvSpPr>
          <p:nvPr>
            <p:ph idx="1"/>
          </p:nvPr>
        </p:nvSpPr>
        <p:spPr>
          <a:xfrm>
            <a:off x="838200" y="2108655"/>
            <a:ext cx="10515600" cy="4351336"/>
          </a:xfrm>
        </p:spPr>
        <p:txBody>
          <a:bodyPr/>
          <a:lstStyle/>
          <a:p>
            <a:pPr marL="0" lvl="0" indent="0">
              <a:buNone/>
            </a:pPr>
            <a:r>
              <a:rPr lang="nl-NL" sz="3600" dirty="0"/>
              <a:t>T</a:t>
            </a:r>
          </a:p>
          <a:p>
            <a:pPr marL="0" lvl="0" indent="0">
              <a:buNone/>
            </a:pPr>
            <a:r>
              <a:rPr lang="nl-NL" sz="3600" dirty="0"/>
              <a:t>I</a:t>
            </a:r>
          </a:p>
          <a:p>
            <a:pPr marL="0" lvl="0" indent="0">
              <a:buNone/>
            </a:pPr>
            <a:r>
              <a:rPr lang="nl-NL" sz="3600" dirty="0"/>
              <a:t>M</a:t>
            </a:r>
          </a:p>
          <a:p>
            <a:pPr marL="0" lvl="0" indent="0">
              <a:buNone/>
            </a:pPr>
            <a:r>
              <a:rPr lang="nl-NL" sz="3600" b="1" u="sng" dirty="0"/>
              <a:t>Egde</a:t>
            </a:r>
            <a:r>
              <a:rPr lang="nl-NL" sz="3600" b="1" dirty="0"/>
              <a:t> = </a:t>
            </a:r>
            <a:r>
              <a:rPr lang="nl-NL" sz="3600" dirty="0"/>
              <a:t>wondrand</a:t>
            </a:r>
          </a:p>
          <a:p>
            <a:pPr marL="0" lvl="0" indent="0">
              <a:buNone/>
            </a:pPr>
            <a:endParaRPr lang="nl-NL" u="sng"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73ADF-8BB4-E02C-DED4-F37796892E50}"/>
              </a:ext>
            </a:extLst>
          </p:cNvPr>
          <p:cNvSpPr txBox="1">
            <a:spLocks noGrp="1"/>
          </p:cNvSpPr>
          <p:nvPr>
            <p:ph type="title"/>
          </p:nvPr>
        </p:nvSpPr>
        <p:spPr/>
        <p:txBody>
          <a:bodyPr>
            <a:normAutofit/>
          </a:bodyPr>
          <a:lstStyle/>
          <a:p>
            <a:r>
              <a:rPr lang="nl-NL" sz="4000" b="0" dirty="0" err="1">
                <a:solidFill>
                  <a:schemeClr val="tx2">
                    <a:lumMod val="75000"/>
                    <a:lumOff val="25000"/>
                  </a:schemeClr>
                </a:solidFill>
                <a:latin typeface="+mn-lt"/>
              </a:rPr>
              <a:t>Edge</a:t>
            </a:r>
            <a:endParaRPr lang="nl-NL" sz="4000" b="0" dirty="0">
              <a:solidFill>
                <a:schemeClr val="tx2">
                  <a:lumMod val="75000"/>
                  <a:lumOff val="25000"/>
                </a:schemeClr>
              </a:solidFill>
              <a:latin typeface="+mn-lt"/>
            </a:endParaRPr>
          </a:p>
        </p:txBody>
      </p:sp>
      <p:sp>
        <p:nvSpPr>
          <p:cNvPr id="3" name="Tijdelijke aanduiding voor inhoud 2">
            <a:extLst>
              <a:ext uri="{FF2B5EF4-FFF2-40B4-BE49-F238E27FC236}">
                <a16:creationId xmlns:a16="http://schemas.microsoft.com/office/drawing/2014/main" id="{48BDD0F4-4245-B754-29F2-A91940787311}"/>
              </a:ext>
            </a:extLst>
          </p:cNvPr>
          <p:cNvSpPr txBox="1">
            <a:spLocks noGrp="1"/>
          </p:cNvSpPr>
          <p:nvPr>
            <p:ph idx="1"/>
          </p:nvPr>
        </p:nvSpPr>
        <p:spPr>
          <a:xfrm>
            <a:off x="729346" y="1825630"/>
            <a:ext cx="10515600" cy="4351336"/>
          </a:xfrm>
        </p:spPr>
        <p:txBody>
          <a:bodyPr/>
          <a:lstStyle/>
          <a:p>
            <a:pPr lvl="0"/>
            <a:r>
              <a:rPr lang="nl-NL" dirty="0"/>
              <a:t>Maceratie</a:t>
            </a:r>
          </a:p>
          <a:p>
            <a:pPr lvl="0"/>
            <a:r>
              <a:rPr lang="nl-NL" dirty="0" err="1"/>
              <a:t>Callus</a:t>
            </a:r>
            <a:endParaRPr lang="nl-NL" dirty="0"/>
          </a:p>
          <a:p>
            <a:pPr lvl="0"/>
            <a:r>
              <a:rPr lang="nl-NL" dirty="0"/>
              <a:t>Eczeem</a:t>
            </a:r>
          </a:p>
          <a:p>
            <a:pPr lvl="0"/>
            <a:r>
              <a:rPr lang="nl-NL" dirty="0"/>
              <a:t>Ondermijning</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73ADF-8BB4-E02C-DED4-F37796892E50}"/>
              </a:ext>
            </a:extLst>
          </p:cNvPr>
          <p:cNvSpPr txBox="1">
            <a:spLocks noGrp="1"/>
          </p:cNvSpPr>
          <p:nvPr>
            <p:ph type="title"/>
          </p:nvPr>
        </p:nvSpPr>
        <p:spPr/>
        <p:txBody>
          <a:bodyPr>
            <a:normAutofit/>
          </a:bodyPr>
          <a:lstStyle/>
          <a:p>
            <a:r>
              <a:rPr lang="nl-NL" sz="4000" b="0" dirty="0">
                <a:solidFill>
                  <a:schemeClr val="tx2">
                    <a:lumMod val="75000"/>
                    <a:lumOff val="25000"/>
                  </a:schemeClr>
                </a:solidFill>
                <a:latin typeface="+mn-lt"/>
              </a:rPr>
              <a:t>Maceratie</a:t>
            </a:r>
          </a:p>
        </p:txBody>
      </p:sp>
      <p:pic>
        <p:nvPicPr>
          <p:cNvPr id="6" name="Tijdelijke aanduiding voor inhoud 5">
            <a:extLst>
              <a:ext uri="{FF2B5EF4-FFF2-40B4-BE49-F238E27FC236}">
                <a16:creationId xmlns:a16="http://schemas.microsoft.com/office/drawing/2014/main" id="{2FD1E26E-B1D6-E8AE-D671-5B346F46A13D}"/>
              </a:ext>
            </a:extLst>
          </p:cNvPr>
          <p:cNvPicPr>
            <a:picLocks noGrp="1" noChangeAspect="1"/>
          </p:cNvPicPr>
          <p:nvPr>
            <p:ph idx="1"/>
          </p:nvPr>
        </p:nvPicPr>
        <p:blipFill>
          <a:blip r:embed="rId3"/>
          <a:stretch>
            <a:fillRect/>
          </a:stretch>
        </p:blipFill>
        <p:spPr>
          <a:xfrm>
            <a:off x="4063273" y="1343818"/>
            <a:ext cx="5050971" cy="4419600"/>
          </a:xfrm>
          <a:prstGeom prst="rect">
            <a:avLst/>
          </a:prstGeom>
        </p:spPr>
      </p:pic>
    </p:spTree>
    <p:extLst>
      <p:ext uri="{BB962C8B-B14F-4D97-AF65-F5344CB8AC3E}">
        <p14:creationId xmlns:p14="http://schemas.microsoft.com/office/powerpoint/2010/main" val="2538043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73ADF-8BB4-E02C-DED4-F37796892E50}"/>
              </a:ext>
            </a:extLst>
          </p:cNvPr>
          <p:cNvSpPr txBox="1">
            <a:spLocks noGrp="1"/>
          </p:cNvSpPr>
          <p:nvPr>
            <p:ph type="title"/>
          </p:nvPr>
        </p:nvSpPr>
        <p:spPr/>
        <p:txBody>
          <a:bodyPr>
            <a:normAutofit/>
          </a:bodyPr>
          <a:lstStyle/>
          <a:p>
            <a:r>
              <a:rPr lang="nl-NL" sz="4000" b="0" dirty="0" err="1">
                <a:solidFill>
                  <a:schemeClr val="tx2">
                    <a:lumMod val="75000"/>
                    <a:lumOff val="25000"/>
                  </a:schemeClr>
                </a:solidFill>
                <a:latin typeface="+mn-lt"/>
              </a:rPr>
              <a:t>Callus</a:t>
            </a:r>
            <a:endParaRPr lang="nl-NL" sz="4000" b="0" dirty="0">
              <a:solidFill>
                <a:schemeClr val="tx2">
                  <a:lumMod val="75000"/>
                  <a:lumOff val="25000"/>
                </a:schemeClr>
              </a:solidFill>
              <a:latin typeface="+mn-lt"/>
            </a:endParaRPr>
          </a:p>
        </p:txBody>
      </p:sp>
      <p:pic>
        <p:nvPicPr>
          <p:cNvPr id="4" name="Tijdelijke aanduiding voor inhoud 3">
            <a:extLst>
              <a:ext uri="{FF2B5EF4-FFF2-40B4-BE49-F238E27FC236}">
                <a16:creationId xmlns:a16="http://schemas.microsoft.com/office/drawing/2014/main" id="{C5138659-5F56-B392-6646-168CDE7971B3}"/>
              </a:ext>
            </a:extLst>
          </p:cNvPr>
          <p:cNvPicPr>
            <a:picLocks noGrp="1" noChangeAspect="1"/>
          </p:cNvPicPr>
          <p:nvPr>
            <p:ph idx="1"/>
          </p:nvPr>
        </p:nvPicPr>
        <p:blipFill>
          <a:blip r:embed="rId3"/>
          <a:stretch>
            <a:fillRect/>
          </a:stretch>
        </p:blipFill>
        <p:spPr>
          <a:xfrm>
            <a:off x="2876050" y="2006600"/>
            <a:ext cx="6247688" cy="3621541"/>
          </a:xfrm>
          <a:prstGeom prst="rect">
            <a:avLst/>
          </a:prstGeom>
        </p:spPr>
      </p:pic>
    </p:spTree>
    <p:extLst>
      <p:ext uri="{BB962C8B-B14F-4D97-AF65-F5344CB8AC3E}">
        <p14:creationId xmlns:p14="http://schemas.microsoft.com/office/powerpoint/2010/main" val="22538572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73ADF-8BB4-E02C-DED4-F37796892E50}"/>
              </a:ext>
            </a:extLst>
          </p:cNvPr>
          <p:cNvSpPr txBox="1">
            <a:spLocks noGrp="1"/>
          </p:cNvSpPr>
          <p:nvPr>
            <p:ph type="title"/>
          </p:nvPr>
        </p:nvSpPr>
        <p:spPr/>
        <p:txBody>
          <a:bodyPr>
            <a:normAutofit/>
          </a:bodyPr>
          <a:lstStyle/>
          <a:p>
            <a:r>
              <a:rPr lang="nl-NL" sz="4000" b="0" dirty="0">
                <a:solidFill>
                  <a:schemeClr val="tx2">
                    <a:lumMod val="75000"/>
                    <a:lumOff val="25000"/>
                  </a:schemeClr>
                </a:solidFill>
                <a:latin typeface="+mn-lt"/>
              </a:rPr>
              <a:t>Eczeem</a:t>
            </a:r>
          </a:p>
        </p:txBody>
      </p:sp>
      <p:pic>
        <p:nvPicPr>
          <p:cNvPr id="5" name="Tijdelijke aanduiding voor inhoud 4" descr="Afbeelding met Vlees, persoon, letsel, ader&#10;&#10;Automatisch gegenereerde beschrijving">
            <a:extLst>
              <a:ext uri="{FF2B5EF4-FFF2-40B4-BE49-F238E27FC236}">
                <a16:creationId xmlns:a16="http://schemas.microsoft.com/office/drawing/2014/main" id="{5FA59E3A-F3D3-1003-F5C7-C2B36ABBFCF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98886" y="572237"/>
            <a:ext cx="7618034" cy="5713526"/>
          </a:xfrm>
        </p:spPr>
      </p:pic>
    </p:spTree>
    <p:extLst>
      <p:ext uri="{BB962C8B-B14F-4D97-AF65-F5344CB8AC3E}">
        <p14:creationId xmlns:p14="http://schemas.microsoft.com/office/powerpoint/2010/main" val="38678752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73ADF-8BB4-E02C-DED4-F37796892E50}"/>
              </a:ext>
            </a:extLst>
          </p:cNvPr>
          <p:cNvSpPr txBox="1">
            <a:spLocks noGrp="1"/>
          </p:cNvSpPr>
          <p:nvPr>
            <p:ph type="title"/>
          </p:nvPr>
        </p:nvSpPr>
        <p:spPr/>
        <p:txBody>
          <a:bodyPr>
            <a:normAutofit/>
          </a:bodyPr>
          <a:lstStyle/>
          <a:p>
            <a:r>
              <a:rPr lang="nl-NL" sz="4000" b="0" dirty="0">
                <a:solidFill>
                  <a:schemeClr val="tx2">
                    <a:lumMod val="75000"/>
                    <a:lumOff val="25000"/>
                  </a:schemeClr>
                </a:solidFill>
                <a:latin typeface="+mn-lt"/>
              </a:rPr>
              <a:t>Ondermijning</a:t>
            </a:r>
          </a:p>
        </p:txBody>
      </p:sp>
      <p:pic>
        <p:nvPicPr>
          <p:cNvPr id="4" name="Tijdelijke aanduiding voor inhoud 3">
            <a:extLst>
              <a:ext uri="{FF2B5EF4-FFF2-40B4-BE49-F238E27FC236}">
                <a16:creationId xmlns:a16="http://schemas.microsoft.com/office/drawing/2014/main" id="{D9D2D203-BE20-7DEF-E162-5132A936E58C}"/>
              </a:ext>
            </a:extLst>
          </p:cNvPr>
          <p:cNvPicPr>
            <a:picLocks noGrp="1" noChangeAspect="1"/>
          </p:cNvPicPr>
          <p:nvPr>
            <p:ph idx="1"/>
          </p:nvPr>
        </p:nvPicPr>
        <p:blipFill>
          <a:blip r:embed="rId3"/>
          <a:stretch>
            <a:fillRect/>
          </a:stretch>
        </p:blipFill>
        <p:spPr>
          <a:xfrm>
            <a:off x="4729707" y="1526675"/>
            <a:ext cx="5926682" cy="4439291"/>
          </a:xfrm>
          <a:prstGeom prst="rect">
            <a:avLst/>
          </a:prstGeom>
        </p:spPr>
      </p:pic>
    </p:spTree>
    <p:extLst>
      <p:ext uri="{BB962C8B-B14F-4D97-AF65-F5344CB8AC3E}">
        <p14:creationId xmlns:p14="http://schemas.microsoft.com/office/powerpoint/2010/main" val="26933053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46D4C-D178-FDB4-018E-89249DF0CACF}"/>
            </a:ext>
          </a:extLst>
        </p:cNvPr>
        <p:cNvGrpSpPr/>
        <p:nvPr/>
      </p:nvGrpSpPr>
      <p:grpSpPr>
        <a:xfrm>
          <a:off x="0" y="0"/>
          <a:ext cx="0" cy="0"/>
          <a:chOff x="0" y="0"/>
          <a:chExt cx="0" cy="0"/>
        </a:xfrm>
      </p:grpSpPr>
      <p:sp>
        <p:nvSpPr>
          <p:cNvPr id="2" name="Titel 6">
            <a:extLst>
              <a:ext uri="{FF2B5EF4-FFF2-40B4-BE49-F238E27FC236}">
                <a16:creationId xmlns:a16="http://schemas.microsoft.com/office/drawing/2014/main" id="{767AC1AF-D4F5-4729-EB7B-BDE461306649}"/>
              </a:ext>
            </a:extLst>
          </p:cNvPr>
          <p:cNvSpPr txBox="1">
            <a:spLocks noGrp="1"/>
          </p:cNvSpPr>
          <p:nvPr>
            <p:ph type="title"/>
          </p:nvPr>
        </p:nvSpPr>
        <p:spPr>
          <a:xfrm>
            <a:off x="457200" y="681037"/>
            <a:ext cx="11059886" cy="1325563"/>
          </a:xfrm>
        </p:spPr>
        <p:txBody>
          <a:bodyPr/>
          <a:lstStyle/>
          <a:p>
            <a:pPr lvl="0"/>
            <a:r>
              <a:rPr lang="nl-NL" sz="4000" b="0" dirty="0">
                <a:solidFill>
                  <a:schemeClr val="tx2">
                    <a:lumMod val="75000"/>
                    <a:lumOff val="25000"/>
                  </a:schemeClr>
                </a:solidFill>
                <a:latin typeface="+mn-lt"/>
              </a:rPr>
              <a:t>Beschrijving van de wond volgens TIME model</a:t>
            </a:r>
            <a:r>
              <a:rPr lang="nl-NL" dirty="0">
                <a:latin typeface="+mn-lt"/>
              </a:rPr>
              <a:t> </a:t>
            </a:r>
          </a:p>
        </p:txBody>
      </p:sp>
      <p:sp>
        <p:nvSpPr>
          <p:cNvPr id="3" name="Tijdelijke aanduiding voor inhoud 9">
            <a:extLst>
              <a:ext uri="{FF2B5EF4-FFF2-40B4-BE49-F238E27FC236}">
                <a16:creationId xmlns:a16="http://schemas.microsoft.com/office/drawing/2014/main" id="{13ECB18E-7B8E-2405-BB33-FD31CD1EA040}"/>
              </a:ext>
            </a:extLst>
          </p:cNvPr>
          <p:cNvSpPr txBox="1">
            <a:spLocks noGrp="1"/>
          </p:cNvSpPr>
          <p:nvPr>
            <p:ph idx="1"/>
          </p:nvPr>
        </p:nvSpPr>
        <p:spPr>
          <a:xfrm>
            <a:off x="674914" y="1807593"/>
            <a:ext cx="5725886" cy="4119563"/>
          </a:xfrm>
        </p:spPr>
        <p:txBody>
          <a:bodyPr>
            <a:normAutofit fontScale="92500" lnSpcReduction="20000"/>
          </a:bodyPr>
          <a:lstStyle/>
          <a:p>
            <a:pPr marL="0" lvl="0" indent="0">
              <a:buNone/>
            </a:pPr>
            <a:r>
              <a:rPr lang="nl-NL" dirty="0"/>
              <a:t>Veneus ulcus mediale zijde linker enkel, 4 x 2,5 cm:</a:t>
            </a:r>
          </a:p>
          <a:p>
            <a:pPr marL="0" lvl="0" indent="0">
              <a:buNone/>
            </a:pPr>
            <a:endParaRPr lang="nl-NL" dirty="0"/>
          </a:p>
          <a:p>
            <a:pPr marL="0" lvl="0" indent="0">
              <a:buNone/>
            </a:pPr>
            <a:r>
              <a:rPr lang="nl-NL" dirty="0"/>
              <a:t>T : 	90% rood, 10% geel</a:t>
            </a:r>
          </a:p>
          <a:p>
            <a:pPr marL="0" lvl="0" indent="0">
              <a:buNone/>
            </a:pPr>
            <a:r>
              <a:rPr lang="nl-NL" dirty="0"/>
              <a:t>I : 	geen tekenen van infectie</a:t>
            </a:r>
          </a:p>
          <a:p>
            <a:pPr marL="0" lvl="0" indent="0">
              <a:buNone/>
            </a:pPr>
            <a:r>
              <a:rPr lang="nl-NL" dirty="0"/>
              <a:t>M: 	normale hoeveelheid 	exsudaat</a:t>
            </a:r>
          </a:p>
          <a:p>
            <a:pPr marL="0" lvl="0" indent="0">
              <a:buNone/>
            </a:pPr>
            <a:r>
              <a:rPr lang="nl-NL" dirty="0"/>
              <a:t>E : 	craniaal </a:t>
            </a:r>
            <a:r>
              <a:rPr lang="nl-NL" dirty="0" err="1"/>
              <a:t>gemacereerd</a:t>
            </a:r>
            <a:endParaRPr lang="nl-NL" dirty="0"/>
          </a:p>
          <a:p>
            <a:pPr marL="0" lvl="0" indent="0">
              <a:buNone/>
            </a:pPr>
            <a:endParaRPr lang="nl-NL" dirty="0"/>
          </a:p>
        </p:txBody>
      </p:sp>
      <p:pic>
        <p:nvPicPr>
          <p:cNvPr id="6" name="Tijdelijke aanduiding voor inhoud 5" descr="Afbeelding met Vlees, persoon, letsel, ader&#10;&#10;Automatisch gegenereerde beschrijving">
            <a:extLst>
              <a:ext uri="{FF2B5EF4-FFF2-40B4-BE49-F238E27FC236}">
                <a16:creationId xmlns:a16="http://schemas.microsoft.com/office/drawing/2014/main" id="{475FD687-FADD-1128-D6AB-E0ED37329952}"/>
              </a:ext>
            </a:extLst>
          </p:cNvPr>
          <p:cNvPicPr>
            <a:picLocks noGrp="1" noChangeAspect="1"/>
          </p:cNvPicPr>
          <p:nvPr>
            <p:ph idx="2"/>
          </p:nvPr>
        </p:nvPicPr>
        <p:blipFill>
          <a:blip r:embed="rId2">
            <a:extLst>
              <a:ext uri="{28A0092B-C50C-407E-A947-70E740481C1C}">
                <a14:useLocalDpi xmlns:a14="http://schemas.microsoft.com/office/drawing/2010/main" val="0"/>
              </a:ext>
            </a:extLst>
          </a:blip>
          <a:stretch>
            <a:fillRect/>
          </a:stretch>
        </p:blipFill>
        <p:spPr>
          <a:xfrm>
            <a:off x="6618514" y="2557011"/>
            <a:ext cx="4826603" cy="3619952"/>
          </a:xfrm>
        </p:spPr>
      </p:pic>
    </p:spTree>
    <p:extLst>
      <p:ext uri="{BB962C8B-B14F-4D97-AF65-F5344CB8AC3E}">
        <p14:creationId xmlns:p14="http://schemas.microsoft.com/office/powerpoint/2010/main" val="6540387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34E3B-35C5-7E3B-478A-86F457BB1750}"/>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1A831F58-7E2C-3B11-DD06-BEDA62B9664E}"/>
              </a:ext>
            </a:extLst>
          </p:cNvPr>
          <p:cNvSpPr>
            <a:spLocks noGrp="1"/>
          </p:cNvSpPr>
          <p:nvPr>
            <p:ph idx="1"/>
          </p:nvPr>
        </p:nvSpPr>
        <p:spPr/>
        <p:txBody>
          <a:bodyPr/>
          <a:lstStyle/>
          <a:p>
            <a:endParaRPr lang="nl-NL" dirty="0"/>
          </a:p>
          <a:p>
            <a:pPr marL="0" indent="0" algn="ctr">
              <a:buNone/>
            </a:pPr>
            <a:r>
              <a:rPr lang="nl-NL" sz="4800" dirty="0"/>
              <a:t>En verder?</a:t>
            </a:r>
          </a:p>
        </p:txBody>
      </p:sp>
      <p:pic>
        <p:nvPicPr>
          <p:cNvPr id="4" name="Afbeelding 3">
            <a:extLst>
              <a:ext uri="{FF2B5EF4-FFF2-40B4-BE49-F238E27FC236}">
                <a16:creationId xmlns:a16="http://schemas.microsoft.com/office/drawing/2014/main" id="{C84D0468-BCE4-DA9B-4A94-24EE1085FAD7}"/>
              </a:ext>
            </a:extLst>
          </p:cNvPr>
          <p:cNvPicPr>
            <a:picLocks noChangeAspect="1"/>
          </p:cNvPicPr>
          <p:nvPr/>
        </p:nvPicPr>
        <p:blipFill>
          <a:blip r:embed="rId2"/>
          <a:stretch>
            <a:fillRect/>
          </a:stretch>
        </p:blipFill>
        <p:spPr>
          <a:xfrm>
            <a:off x="7692570" y="1843088"/>
            <a:ext cx="3971925" cy="3971925"/>
          </a:xfrm>
          <a:prstGeom prst="rect">
            <a:avLst/>
          </a:prstGeom>
        </p:spPr>
      </p:pic>
    </p:spTree>
    <p:extLst>
      <p:ext uri="{BB962C8B-B14F-4D97-AF65-F5344CB8AC3E}">
        <p14:creationId xmlns:p14="http://schemas.microsoft.com/office/powerpoint/2010/main" val="21098489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a:extLst>
              <a:ext uri="{FF2B5EF4-FFF2-40B4-BE49-F238E27FC236}">
                <a16:creationId xmlns:a16="http://schemas.microsoft.com/office/drawing/2014/main" id="{5F4A0F5C-1E63-365A-60DD-B93BCC89B41B}"/>
              </a:ext>
            </a:extLst>
          </p:cNvPr>
          <p:cNvSpPr/>
          <p:nvPr/>
        </p:nvSpPr>
        <p:spPr>
          <a:xfrm>
            <a:off x="788243" y="1734242"/>
            <a:ext cx="9685991" cy="4479481"/>
          </a:xfrm>
          <a:prstGeom prst="rect">
            <a:avLst/>
          </a:prstGeom>
          <a:noFill/>
          <a:ln cap="flat">
            <a:noFill/>
            <a:prstDash val="solid"/>
          </a:ln>
        </p:spPr>
        <p:txBody>
          <a:bodyPr vert="horz" wrap="square" lIns="90004" tIns="44997" rIns="90004" bIns="44997" anchor="t" anchorCtr="0" compatLnSpc="1">
            <a:noAutofit/>
          </a:bodyPr>
          <a:lstStyle/>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a:solidFill>
                  <a:schemeClr val="tx2">
                    <a:lumMod val="75000"/>
                    <a:lumOff val="25000"/>
                  </a:schemeClr>
                </a:solidFill>
                <a:uFillTx/>
              </a:rPr>
              <a:t>Goede diabetes regulatie</a:t>
            </a:r>
          </a:p>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a:solidFill>
                  <a:schemeClr val="tx2">
                    <a:lumMod val="75000"/>
                    <a:lumOff val="25000"/>
                  </a:schemeClr>
                </a:solidFill>
                <a:uFillTx/>
              </a:rPr>
              <a:t>Oorsprong van de wond bepalen en z</a:t>
            </a:r>
            <a:r>
              <a:rPr lang="nl-NL" sz="2800" spc="-1" dirty="0">
                <a:solidFill>
                  <a:schemeClr val="tx2">
                    <a:lumMod val="75000"/>
                    <a:lumOff val="25000"/>
                  </a:schemeClr>
                </a:solidFill>
              </a:rPr>
              <a:t>o mogelijk</a:t>
            </a:r>
            <a:r>
              <a:rPr lang="nl-NL" sz="2800" b="0" i="0" u="none" strike="noStrike" kern="1200" cap="none" spc="-1" baseline="0" dirty="0">
                <a:solidFill>
                  <a:schemeClr val="tx2">
                    <a:lumMod val="75000"/>
                    <a:lumOff val="25000"/>
                  </a:schemeClr>
                </a:solidFill>
                <a:uFillTx/>
              </a:rPr>
              <a:t> behandelen </a:t>
            </a:r>
          </a:p>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a:solidFill>
                  <a:schemeClr val="tx2">
                    <a:lumMod val="75000"/>
                    <a:lumOff val="25000"/>
                  </a:schemeClr>
                </a:solidFill>
                <a:uFillTx/>
              </a:rPr>
              <a:t>Infectie opsporen en behandelen</a:t>
            </a:r>
          </a:p>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err="1">
                <a:solidFill>
                  <a:schemeClr val="tx2">
                    <a:lumMod val="75000"/>
                    <a:lumOff val="25000"/>
                  </a:schemeClr>
                </a:solidFill>
                <a:uFillTx/>
              </a:rPr>
              <a:t>Drukontlastende</a:t>
            </a:r>
            <a:r>
              <a:rPr lang="nl-NL" sz="2800" b="0" i="0" u="none" strike="noStrike" kern="1200" cap="none" spc="-1" baseline="0" dirty="0">
                <a:solidFill>
                  <a:schemeClr val="tx2">
                    <a:lumMod val="75000"/>
                    <a:lumOff val="25000"/>
                  </a:schemeClr>
                </a:solidFill>
                <a:uFillTx/>
              </a:rPr>
              <a:t> interventies</a:t>
            </a:r>
          </a:p>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a:solidFill>
                  <a:schemeClr val="tx2">
                    <a:lumMod val="75000"/>
                    <a:lumOff val="25000"/>
                  </a:schemeClr>
                </a:solidFill>
                <a:uFillTx/>
              </a:rPr>
              <a:t>Lokale </a:t>
            </a:r>
            <a:r>
              <a:rPr lang="nl-NL" sz="2800" b="0" i="0" u="none" strike="noStrike" kern="1200" cap="none" spc="-1" baseline="0" dirty="0" err="1">
                <a:solidFill>
                  <a:schemeClr val="tx2">
                    <a:lumMod val="75000"/>
                    <a:lumOff val="25000"/>
                  </a:schemeClr>
                </a:solidFill>
                <a:uFillTx/>
              </a:rPr>
              <a:t>wondzorg</a:t>
            </a:r>
            <a:endParaRPr lang="nl-NL" sz="2800" b="0" i="0" u="none" strike="noStrike" kern="1200" cap="none" spc="-1" baseline="0" dirty="0">
              <a:solidFill>
                <a:schemeClr val="tx2">
                  <a:lumMod val="75000"/>
                  <a:lumOff val="25000"/>
                </a:schemeClr>
              </a:solidFill>
              <a:uFillTx/>
            </a:endParaRPr>
          </a:p>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a:solidFill>
                  <a:schemeClr val="tx2">
                    <a:lumMod val="75000"/>
                    <a:lumOff val="25000"/>
                  </a:schemeClr>
                </a:solidFill>
                <a:uFillTx/>
              </a:rPr>
              <a:t>Voorlichting (voeding, zelfzorg)</a:t>
            </a:r>
          </a:p>
          <a:p>
            <a:pPr marL="457557" marR="0" lvl="0" indent="-457200" algn="l" defTabSz="914400" rtl="0" fontAlgn="auto" hangingPunct="1">
              <a:lnSpc>
                <a:spcPct val="100000"/>
              </a:lnSpc>
              <a:spcBef>
                <a:spcPts val="0"/>
              </a:spcBef>
              <a:spcAft>
                <a:spcPts val="0"/>
              </a:spcAft>
              <a:buClr>
                <a:schemeClr val="tx2">
                  <a:lumMod val="50000"/>
                  <a:lumOff val="50000"/>
                </a:schemeClr>
              </a:buClr>
              <a:buSzPct val="100000"/>
              <a:buFont typeface="Arial" panose="020B0604020202020204" pitchFamily="34" charset="0"/>
              <a:buChar char="•"/>
              <a:tabLst/>
              <a:defRPr sz="1800" b="0" i="0" u="none" strike="noStrike" kern="0" cap="none" spc="0" baseline="0">
                <a:solidFill>
                  <a:srgbClr val="000000"/>
                </a:solidFill>
                <a:uFillTx/>
              </a:defRPr>
            </a:pPr>
            <a:r>
              <a:rPr lang="nl-NL" sz="2800" b="0" i="0" u="none" strike="noStrike" kern="1200" cap="none" spc="-1" baseline="0" dirty="0">
                <a:solidFill>
                  <a:schemeClr val="tx2">
                    <a:lumMod val="75000"/>
                    <a:lumOff val="25000"/>
                  </a:schemeClr>
                </a:solidFill>
                <a:uFillTx/>
              </a:rPr>
              <a:t>Preventie van recidief</a:t>
            </a:r>
          </a:p>
          <a:p>
            <a:pPr marL="457200" marR="0" lvl="0" indent="-456843"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2400" b="0" i="0" u="none" strike="noStrike" kern="1200" cap="none" spc="-1" baseline="0" dirty="0">
              <a:solidFill>
                <a:srgbClr val="000000"/>
              </a:solidFill>
              <a:uFillTx/>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2400" b="0" i="0" u="none" strike="noStrike" kern="1200" cap="none" spc="-1" baseline="0" dirty="0">
              <a:solidFill>
                <a:srgbClr val="000000"/>
              </a:solidFill>
              <a:uFillTx/>
              <a:latin typeface="Arial"/>
            </a:endParaRPr>
          </a:p>
        </p:txBody>
      </p:sp>
      <p:sp>
        <p:nvSpPr>
          <p:cNvPr id="3" name="CustomShape 2">
            <a:extLst>
              <a:ext uri="{FF2B5EF4-FFF2-40B4-BE49-F238E27FC236}">
                <a16:creationId xmlns:a16="http://schemas.microsoft.com/office/drawing/2014/main" id="{A0BF265A-280B-73E3-7AF7-8F7CA14AD3F1}"/>
              </a:ext>
            </a:extLst>
          </p:cNvPr>
          <p:cNvSpPr/>
          <p:nvPr/>
        </p:nvSpPr>
        <p:spPr>
          <a:xfrm>
            <a:off x="511629" y="644277"/>
            <a:ext cx="9070816" cy="699836"/>
          </a:xfrm>
          <a:prstGeom prst="rect">
            <a:avLst/>
          </a:prstGeom>
          <a:noFill/>
          <a:ln cap="flat">
            <a:noFill/>
            <a:prstDash val="solid"/>
          </a:ln>
        </p:spPr>
        <p:txBody>
          <a:bodyPr vert="horz" wrap="none" lIns="90004" tIns="44997" rIns="90004" bIns="44997"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4000" i="0" u="none" strike="noStrike" kern="1200" cap="none" spc="-1" baseline="0" dirty="0">
                <a:solidFill>
                  <a:schemeClr val="tx2">
                    <a:lumMod val="75000"/>
                    <a:lumOff val="25000"/>
                  </a:schemeClr>
                </a:solidFill>
                <a:uFillTx/>
              </a:rPr>
              <a:t>Behandeling diabetische voet, </a:t>
            </a:r>
            <a:r>
              <a:rPr lang="nl-NL" sz="4000" i="0" u="none" strike="noStrike" kern="0" cap="none" spc="-1" baseline="0" dirty="0">
                <a:solidFill>
                  <a:schemeClr val="tx2">
                    <a:lumMod val="75000"/>
                    <a:lumOff val="25000"/>
                  </a:schemeClr>
                </a:solidFill>
                <a:uFillTx/>
              </a:rPr>
              <a:t>m</a:t>
            </a:r>
            <a:r>
              <a:rPr lang="nl-NL" sz="4000" i="0" u="none" strike="noStrike" kern="1200" cap="none" spc="-1" baseline="0" dirty="0">
                <a:solidFill>
                  <a:schemeClr val="tx2">
                    <a:lumMod val="75000"/>
                    <a:lumOff val="25000"/>
                  </a:schemeClr>
                </a:solidFill>
                <a:uFillTx/>
              </a:rPr>
              <a:t>ultidisciplinair</a:t>
            </a:r>
          </a:p>
        </p:txBody>
      </p:sp>
      <p:pic>
        <p:nvPicPr>
          <p:cNvPr id="4" name="Afbeelding 3">
            <a:extLst>
              <a:ext uri="{FF2B5EF4-FFF2-40B4-BE49-F238E27FC236}">
                <a16:creationId xmlns:a16="http://schemas.microsoft.com/office/drawing/2014/main" id="{1A178DD2-21F6-859B-F9F5-F90629D472E3}"/>
              </a:ext>
            </a:extLst>
          </p:cNvPr>
          <p:cNvPicPr>
            <a:picLocks noChangeAspect="1"/>
          </p:cNvPicPr>
          <p:nvPr/>
        </p:nvPicPr>
        <p:blipFill>
          <a:blip r:embed="rId2"/>
          <a:stretch>
            <a:fillRect/>
          </a:stretch>
        </p:blipFill>
        <p:spPr>
          <a:xfrm>
            <a:off x="7154176" y="2922950"/>
            <a:ext cx="4429817" cy="2633534"/>
          </a:xfrm>
          <a:prstGeom prst="rect">
            <a:avLst/>
          </a:prstGeom>
        </p:spPr>
      </p:pic>
    </p:spTree>
    <p:extLst>
      <p:ext uri="{BB962C8B-B14F-4D97-AF65-F5344CB8AC3E}">
        <p14:creationId xmlns:p14="http://schemas.microsoft.com/office/powerpoint/2010/main" val="26176409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a:extLst>
              <a:ext uri="{FF2B5EF4-FFF2-40B4-BE49-F238E27FC236}">
                <a16:creationId xmlns:a16="http://schemas.microsoft.com/office/drawing/2014/main" id="{72EDDAE5-8FE9-17B8-EF19-CCB17AA8001B}"/>
              </a:ext>
            </a:extLst>
          </p:cNvPr>
          <p:cNvSpPr/>
          <p:nvPr/>
        </p:nvSpPr>
        <p:spPr>
          <a:xfrm>
            <a:off x="1158480" y="634602"/>
            <a:ext cx="8459041" cy="699836"/>
          </a:xfrm>
          <a:prstGeom prst="rect">
            <a:avLst/>
          </a:prstGeom>
          <a:noFill/>
          <a:ln cap="flat">
            <a:noFill/>
            <a:prstDash val="solid"/>
          </a:ln>
        </p:spPr>
        <p:txBody>
          <a:bodyPr vert="horz" wrap="none" lIns="90004" tIns="44997" rIns="90004" bIns="44997"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4000" i="0" u="none" strike="noStrike" kern="1200" cap="none" spc="-1" baseline="0" dirty="0" err="1">
                <a:solidFill>
                  <a:srgbClr val="002479"/>
                </a:solidFill>
                <a:uFillTx/>
              </a:rPr>
              <a:t>Drukontlastende</a:t>
            </a:r>
            <a:r>
              <a:rPr lang="nl-NL" sz="4000" i="0" u="none" strike="noStrike" kern="1200" cap="none" spc="-1" baseline="0" dirty="0">
                <a:solidFill>
                  <a:srgbClr val="002479"/>
                </a:solidFill>
                <a:uFillTx/>
              </a:rPr>
              <a:t> interventies (</a:t>
            </a:r>
            <a:r>
              <a:rPr lang="nl-NL" sz="4000" spc="-1" dirty="0" err="1">
                <a:solidFill>
                  <a:srgbClr val="002479"/>
                </a:solidFill>
              </a:rPr>
              <a:t>o</a:t>
            </a:r>
            <a:r>
              <a:rPr lang="nl-NL" sz="4000" i="0" u="none" strike="noStrike" kern="1200" cap="none" spc="-1" baseline="0" dirty="0" err="1">
                <a:solidFill>
                  <a:srgbClr val="002479"/>
                </a:solidFill>
                <a:uFillTx/>
              </a:rPr>
              <a:t>ffloading</a:t>
            </a:r>
            <a:r>
              <a:rPr lang="nl-NL" sz="4000" i="0" u="none" strike="noStrike" kern="1200" cap="none" spc="-1" baseline="0" dirty="0">
                <a:solidFill>
                  <a:srgbClr val="002479"/>
                </a:solidFill>
                <a:uFillTx/>
              </a:rPr>
              <a:t>)</a:t>
            </a:r>
          </a:p>
        </p:txBody>
      </p:sp>
      <p:sp>
        <p:nvSpPr>
          <p:cNvPr id="3" name="CustomShape 2">
            <a:extLst>
              <a:ext uri="{FF2B5EF4-FFF2-40B4-BE49-F238E27FC236}">
                <a16:creationId xmlns:a16="http://schemas.microsoft.com/office/drawing/2014/main" id="{1DA4772C-D192-FF33-C3BC-B7E0D2E78E5C}"/>
              </a:ext>
            </a:extLst>
          </p:cNvPr>
          <p:cNvSpPr/>
          <p:nvPr/>
        </p:nvSpPr>
        <p:spPr>
          <a:xfrm>
            <a:off x="1158480" y="1527642"/>
            <a:ext cx="6744550" cy="4357079"/>
          </a:xfrm>
          <a:prstGeom prst="rect">
            <a:avLst/>
          </a:prstGeom>
          <a:noFill/>
          <a:ln cap="flat">
            <a:noFill/>
            <a:prstDash val="solid"/>
          </a:ln>
        </p:spPr>
        <p:txBody>
          <a:bodyPr vert="horz" wrap="square" lIns="90004" tIns="44997" rIns="90004" bIns="44997" anchor="t" anchorCtr="0" compatLnSpc="1">
            <a:noAutofit/>
          </a:bodyPr>
          <a:lstStyle/>
          <a:p>
            <a:pPr marL="106198"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800" i="0" u="none" strike="noStrike" kern="1200" cap="none" spc="-1" baseline="0" dirty="0">
                <a:solidFill>
                  <a:schemeClr val="tx2">
                    <a:lumMod val="75000"/>
                    <a:lumOff val="25000"/>
                  </a:schemeClr>
                </a:solidFill>
                <a:uFillTx/>
              </a:rPr>
              <a:t>Met vilt of </a:t>
            </a:r>
            <a:r>
              <a:rPr lang="nl-NL" sz="2800" i="0" u="none" strike="noStrike" kern="1200" cap="none" spc="-1" baseline="0" dirty="0" err="1">
                <a:solidFill>
                  <a:schemeClr val="tx2">
                    <a:lumMod val="75000"/>
                    <a:lumOff val="25000"/>
                  </a:schemeClr>
                </a:solidFill>
                <a:uFillTx/>
              </a:rPr>
              <a:t>total</a:t>
            </a:r>
            <a:r>
              <a:rPr lang="nl-NL" sz="2800" i="0" u="none" strike="noStrike" kern="1200" cap="none" spc="-1" baseline="0" dirty="0">
                <a:solidFill>
                  <a:schemeClr val="tx2">
                    <a:lumMod val="75000"/>
                    <a:lumOff val="25000"/>
                  </a:schemeClr>
                </a:solidFill>
                <a:uFillTx/>
              </a:rPr>
              <a:t> contact cast</a:t>
            </a:r>
          </a:p>
          <a:p>
            <a:pPr marL="106198"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200" b="0" i="0" u="none" strike="noStrike" kern="1200" cap="none" spc="-1" baseline="0" dirty="0">
              <a:solidFill>
                <a:schemeClr val="tx2">
                  <a:lumMod val="75000"/>
                  <a:lumOff val="25000"/>
                </a:schemeClr>
              </a:solidFill>
              <a:uFillTx/>
              <a:latin typeface="Arial"/>
            </a:endParaRPr>
          </a:p>
          <a:p>
            <a:pPr marL="106198"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400" b="1" i="0" u="none" strike="noStrike" kern="1200" cap="none" spc="-1" baseline="0" dirty="0">
                <a:solidFill>
                  <a:schemeClr val="tx2">
                    <a:lumMod val="75000"/>
                    <a:lumOff val="25000"/>
                  </a:schemeClr>
                </a:solidFill>
                <a:uFillTx/>
              </a:rPr>
              <a:t>Doel:</a:t>
            </a:r>
            <a:r>
              <a:rPr lang="nl-NL" sz="2400" b="0" i="0" u="none" strike="noStrike" kern="1200" cap="none" spc="-1" baseline="0" dirty="0">
                <a:solidFill>
                  <a:schemeClr val="tx2">
                    <a:lumMod val="75000"/>
                    <a:lumOff val="25000"/>
                  </a:schemeClr>
                </a:solidFill>
                <a:uFillTx/>
              </a:rPr>
              <a:t> </a:t>
            </a:r>
            <a:r>
              <a:rPr lang="nl-NL" sz="2400" b="0" i="0" u="none" strike="noStrike" kern="0" cap="none" spc="-1" baseline="0" dirty="0">
                <a:solidFill>
                  <a:schemeClr val="tx2">
                    <a:lumMod val="75000"/>
                    <a:lumOff val="25000"/>
                  </a:schemeClr>
                </a:solidFill>
                <a:uFillTx/>
              </a:rPr>
              <a:t>u</a:t>
            </a:r>
            <a:r>
              <a:rPr lang="nl-NL" sz="2400" b="0" i="0" u="none" strike="noStrike" kern="1200" cap="none" spc="-1" baseline="0" dirty="0">
                <a:solidFill>
                  <a:schemeClr val="tx2">
                    <a:lumMod val="75000"/>
                    <a:lumOff val="25000"/>
                  </a:schemeClr>
                </a:solidFill>
                <a:uFillTx/>
              </a:rPr>
              <a:t>lcera</a:t>
            </a:r>
            <a:r>
              <a:rPr lang="nl-NL" sz="2400" b="0" i="0" u="none" strike="noStrike" kern="0" cap="none" spc="-1" baseline="0" dirty="0">
                <a:solidFill>
                  <a:schemeClr val="tx2">
                    <a:lumMod val="75000"/>
                    <a:lumOff val="25000"/>
                  </a:schemeClr>
                </a:solidFill>
                <a:uFillTx/>
              </a:rPr>
              <a:t> /</a:t>
            </a:r>
            <a:r>
              <a:rPr lang="nl-NL" sz="2400" b="0" i="0" u="none" strike="noStrike" kern="1200" cap="none" spc="-1" baseline="0" dirty="0">
                <a:solidFill>
                  <a:schemeClr val="tx2">
                    <a:lumMod val="75000"/>
                    <a:lumOff val="25000"/>
                  </a:schemeClr>
                </a:solidFill>
                <a:uFillTx/>
              </a:rPr>
              <a:t> drukplekken ontlasten</a:t>
            </a:r>
          </a:p>
          <a:p>
            <a:pPr marL="106198"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2400" b="0" i="0" u="none" strike="noStrike" kern="1200" cap="none" spc="-1" baseline="0" dirty="0">
              <a:solidFill>
                <a:schemeClr val="tx2">
                  <a:lumMod val="75000"/>
                  <a:lumOff val="25000"/>
                </a:schemeClr>
              </a:solidFill>
              <a:uFillTx/>
              <a:latin typeface="Larsseit"/>
            </a:endParaRPr>
          </a:p>
        </p:txBody>
      </p:sp>
      <p:pic>
        <p:nvPicPr>
          <p:cNvPr id="5" name="Afbeelding 4">
            <a:extLst>
              <a:ext uri="{FF2B5EF4-FFF2-40B4-BE49-F238E27FC236}">
                <a16:creationId xmlns:a16="http://schemas.microsoft.com/office/drawing/2014/main" id="{34DE04E9-ADC0-5078-F477-2202FDF2EFCA}"/>
              </a:ext>
            </a:extLst>
          </p:cNvPr>
          <p:cNvPicPr>
            <a:picLocks noChangeAspect="1"/>
          </p:cNvPicPr>
          <p:nvPr/>
        </p:nvPicPr>
        <p:blipFill>
          <a:blip r:embed="rId2"/>
          <a:stretch>
            <a:fillRect/>
          </a:stretch>
        </p:blipFill>
        <p:spPr>
          <a:xfrm>
            <a:off x="7080126" y="2022863"/>
            <a:ext cx="3953394" cy="3953394"/>
          </a:xfrm>
          <a:prstGeom prst="rect">
            <a:avLst/>
          </a:prstGeom>
        </p:spPr>
      </p:pic>
      <p:pic>
        <p:nvPicPr>
          <p:cNvPr id="4" name="Afbeelding 3">
            <a:extLst>
              <a:ext uri="{FF2B5EF4-FFF2-40B4-BE49-F238E27FC236}">
                <a16:creationId xmlns:a16="http://schemas.microsoft.com/office/drawing/2014/main" id="{33F81474-533B-1F1D-D9B1-B6FCAFCBFAD2}"/>
              </a:ext>
            </a:extLst>
          </p:cNvPr>
          <p:cNvPicPr>
            <a:picLocks noChangeAspect="1"/>
          </p:cNvPicPr>
          <p:nvPr/>
        </p:nvPicPr>
        <p:blipFill>
          <a:blip r:embed="rId3"/>
          <a:stretch>
            <a:fillRect/>
          </a:stretch>
        </p:blipFill>
        <p:spPr>
          <a:xfrm>
            <a:off x="1522639" y="3026763"/>
            <a:ext cx="4792927" cy="2949494"/>
          </a:xfrm>
          <a:prstGeom prst="rect">
            <a:avLst/>
          </a:prstGeom>
        </p:spPr>
      </p:pic>
    </p:spTree>
    <p:extLst>
      <p:ext uri="{BB962C8B-B14F-4D97-AF65-F5344CB8AC3E}">
        <p14:creationId xmlns:p14="http://schemas.microsoft.com/office/powerpoint/2010/main" val="8124580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AD251D-3A22-4D4D-C7BD-42A6FDB861A7}"/>
              </a:ext>
            </a:extLst>
          </p:cNvPr>
          <p:cNvSpPr txBox="1">
            <a:spLocks noGrp="1"/>
          </p:cNvSpPr>
          <p:nvPr>
            <p:ph type="title"/>
          </p:nvPr>
        </p:nvSpPr>
        <p:spPr/>
        <p:txBody>
          <a:bodyPr/>
          <a:lstStyle/>
          <a:p>
            <a:endParaRPr lang="nl-NL"/>
          </a:p>
        </p:txBody>
      </p:sp>
      <p:pic>
        <p:nvPicPr>
          <p:cNvPr id="4" name="Afbeelding 4">
            <a:extLst>
              <a:ext uri="{FF2B5EF4-FFF2-40B4-BE49-F238E27FC236}">
                <a16:creationId xmlns:a16="http://schemas.microsoft.com/office/drawing/2014/main" id="{DE205872-8463-5088-A316-C3141FD7AC73}"/>
              </a:ext>
            </a:extLst>
          </p:cNvPr>
          <p:cNvPicPr>
            <a:picLocks noChangeAspect="1"/>
          </p:cNvPicPr>
          <p:nvPr/>
        </p:nvPicPr>
        <p:blipFill>
          <a:blip r:embed="rId2"/>
          <a:stretch>
            <a:fillRect/>
          </a:stretch>
        </p:blipFill>
        <p:spPr>
          <a:xfrm>
            <a:off x="4016050" y="868011"/>
            <a:ext cx="3511387" cy="2630143"/>
          </a:xfrm>
          <a:prstGeom prst="rect">
            <a:avLst/>
          </a:prstGeom>
          <a:noFill/>
          <a:ln cap="flat">
            <a:noFill/>
          </a:ln>
        </p:spPr>
      </p:pic>
      <p:pic>
        <p:nvPicPr>
          <p:cNvPr id="8" name="Tijdelijke aanduiding voor inhoud 7">
            <a:extLst>
              <a:ext uri="{FF2B5EF4-FFF2-40B4-BE49-F238E27FC236}">
                <a16:creationId xmlns:a16="http://schemas.microsoft.com/office/drawing/2014/main" id="{13A873EB-A648-7E47-FB55-8914DE8386CE}"/>
              </a:ext>
            </a:extLst>
          </p:cNvPr>
          <p:cNvPicPr>
            <a:picLocks noGrp="1" noChangeAspect="1"/>
          </p:cNvPicPr>
          <p:nvPr>
            <p:ph idx="1"/>
          </p:nvPr>
        </p:nvPicPr>
        <p:blipFill>
          <a:blip r:embed="rId3"/>
          <a:stretch>
            <a:fillRect/>
          </a:stretch>
        </p:blipFill>
        <p:spPr>
          <a:xfrm>
            <a:off x="659266" y="1467040"/>
            <a:ext cx="3177850" cy="4242594"/>
          </a:xfrm>
          <a:prstGeom prst="rect">
            <a:avLst/>
          </a:prstGeom>
        </p:spPr>
      </p:pic>
      <p:pic>
        <p:nvPicPr>
          <p:cNvPr id="10" name="Afbeelding 9">
            <a:extLst>
              <a:ext uri="{FF2B5EF4-FFF2-40B4-BE49-F238E27FC236}">
                <a16:creationId xmlns:a16="http://schemas.microsoft.com/office/drawing/2014/main" id="{759DDFAD-3CC8-2FF1-721B-28BD0BB4BF8A}"/>
              </a:ext>
            </a:extLst>
          </p:cNvPr>
          <p:cNvPicPr>
            <a:picLocks noChangeAspect="1"/>
          </p:cNvPicPr>
          <p:nvPr/>
        </p:nvPicPr>
        <p:blipFill>
          <a:blip r:embed="rId4"/>
          <a:stretch>
            <a:fillRect/>
          </a:stretch>
        </p:blipFill>
        <p:spPr>
          <a:xfrm>
            <a:off x="7885305" y="868011"/>
            <a:ext cx="3631775" cy="2720326"/>
          </a:xfrm>
          <a:prstGeom prst="rect">
            <a:avLst/>
          </a:prstGeom>
        </p:spPr>
      </p:pic>
      <p:pic>
        <p:nvPicPr>
          <p:cNvPr id="11" name="Afbeelding 10">
            <a:extLst>
              <a:ext uri="{FF2B5EF4-FFF2-40B4-BE49-F238E27FC236}">
                <a16:creationId xmlns:a16="http://schemas.microsoft.com/office/drawing/2014/main" id="{697FE5BD-B5D1-C272-870B-74352CE45EF6}"/>
              </a:ext>
            </a:extLst>
          </p:cNvPr>
          <p:cNvPicPr>
            <a:picLocks noChangeAspect="1"/>
          </p:cNvPicPr>
          <p:nvPr/>
        </p:nvPicPr>
        <p:blipFill>
          <a:blip r:embed="rId5"/>
          <a:stretch>
            <a:fillRect/>
          </a:stretch>
        </p:blipFill>
        <p:spPr>
          <a:xfrm>
            <a:off x="4016052" y="3873712"/>
            <a:ext cx="7501027" cy="2223726"/>
          </a:xfrm>
          <a:prstGeom prst="rect">
            <a:avLst/>
          </a:prstGeom>
        </p:spPr>
      </p:pic>
    </p:spTree>
    <p:extLst>
      <p:ext uri="{BB962C8B-B14F-4D97-AF65-F5344CB8AC3E}">
        <p14:creationId xmlns:p14="http://schemas.microsoft.com/office/powerpoint/2010/main" val="39519103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52C811-3EA2-1F6A-8895-345D2FAD0A97}"/>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Compressietherapie</a:t>
            </a:r>
          </a:p>
        </p:txBody>
      </p:sp>
      <p:sp>
        <p:nvSpPr>
          <p:cNvPr id="3" name="Tijdelijke aanduiding voor inhoud 2">
            <a:extLst>
              <a:ext uri="{FF2B5EF4-FFF2-40B4-BE49-F238E27FC236}">
                <a16:creationId xmlns:a16="http://schemas.microsoft.com/office/drawing/2014/main" id="{74763FE2-1317-36C8-89A9-50E14C14D18B}"/>
              </a:ext>
            </a:extLst>
          </p:cNvPr>
          <p:cNvSpPr txBox="1">
            <a:spLocks noGrp="1"/>
          </p:cNvSpPr>
          <p:nvPr>
            <p:ph idx="1"/>
          </p:nvPr>
        </p:nvSpPr>
        <p:spPr>
          <a:xfrm>
            <a:off x="533400" y="1956024"/>
            <a:ext cx="10515600" cy="3998306"/>
          </a:xfrm>
        </p:spPr>
        <p:txBody>
          <a:bodyPr/>
          <a:lstStyle/>
          <a:p>
            <a:pPr lvl="0"/>
            <a:r>
              <a:rPr lang="nl-NL" dirty="0"/>
              <a:t>Ambulante compressie therapie (ACT)</a:t>
            </a:r>
          </a:p>
          <a:p>
            <a:pPr lvl="0"/>
            <a:r>
              <a:rPr lang="nl-NL" dirty="0"/>
              <a:t>Verbandkniekous</a:t>
            </a:r>
          </a:p>
          <a:p>
            <a:pPr lvl="0"/>
            <a:r>
              <a:rPr lang="nl-NL" dirty="0"/>
              <a:t>Therapeutische elastische kous (TEK)</a:t>
            </a:r>
          </a:p>
          <a:p>
            <a:pPr lvl="0"/>
            <a:r>
              <a:rPr lang="nl-NL" dirty="0" err="1"/>
              <a:t>Adjustable</a:t>
            </a:r>
            <a:r>
              <a:rPr lang="nl-NL" dirty="0"/>
              <a:t> </a:t>
            </a:r>
            <a:r>
              <a:rPr lang="nl-NL" dirty="0" err="1"/>
              <a:t>compression</a:t>
            </a:r>
            <a:r>
              <a:rPr lang="nl-NL" dirty="0"/>
              <a:t> device</a:t>
            </a:r>
          </a:p>
          <a:p>
            <a:pPr lvl="0"/>
            <a:endParaRPr lang="nl-NL" dirty="0"/>
          </a:p>
        </p:txBody>
      </p:sp>
      <p:pic>
        <p:nvPicPr>
          <p:cNvPr id="5" name="Afbeelding 4">
            <a:extLst>
              <a:ext uri="{FF2B5EF4-FFF2-40B4-BE49-F238E27FC236}">
                <a16:creationId xmlns:a16="http://schemas.microsoft.com/office/drawing/2014/main" id="{0C98A71F-C4C0-4E91-A1C5-9E593A557DF5}"/>
              </a:ext>
            </a:extLst>
          </p:cNvPr>
          <p:cNvPicPr>
            <a:picLocks noChangeAspect="1"/>
          </p:cNvPicPr>
          <p:nvPr/>
        </p:nvPicPr>
        <p:blipFill>
          <a:blip r:embed="rId2"/>
          <a:stretch>
            <a:fillRect/>
          </a:stretch>
        </p:blipFill>
        <p:spPr>
          <a:xfrm>
            <a:off x="8275089" y="1956023"/>
            <a:ext cx="3493356" cy="4263643"/>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A5621A-C42A-62A8-A5DD-FF45B7964C39}"/>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Ambulante compressietherapie</a:t>
            </a:r>
          </a:p>
        </p:txBody>
      </p:sp>
      <p:sp>
        <p:nvSpPr>
          <p:cNvPr id="3" name="Tijdelijke aanduiding voor inhoud 2">
            <a:extLst>
              <a:ext uri="{FF2B5EF4-FFF2-40B4-BE49-F238E27FC236}">
                <a16:creationId xmlns:a16="http://schemas.microsoft.com/office/drawing/2014/main" id="{6709F249-4591-B097-9D2D-76292AC754D0}"/>
              </a:ext>
            </a:extLst>
          </p:cNvPr>
          <p:cNvSpPr txBox="1">
            <a:spLocks noGrp="1"/>
          </p:cNvSpPr>
          <p:nvPr>
            <p:ph idx="1"/>
          </p:nvPr>
        </p:nvSpPr>
        <p:spPr>
          <a:xfrm>
            <a:off x="587834" y="1690688"/>
            <a:ext cx="10341426" cy="4351336"/>
          </a:xfrm>
        </p:spPr>
        <p:txBody>
          <a:bodyPr/>
          <a:lstStyle/>
          <a:p>
            <a:pPr lvl="0">
              <a:lnSpc>
                <a:spcPct val="100000"/>
              </a:lnSpc>
              <a:buFont typeface="Arial" panose="020B0604020202020204" pitchFamily="34" charset="0"/>
              <a:buChar char="•"/>
            </a:pPr>
            <a:r>
              <a:rPr lang="nl-NL" sz="2800" dirty="0"/>
              <a:t>De functie van de spierpomp verbeteren</a:t>
            </a:r>
          </a:p>
          <a:p>
            <a:pPr lvl="0">
              <a:lnSpc>
                <a:spcPct val="100000"/>
              </a:lnSpc>
              <a:buFont typeface="Arial" panose="020B0604020202020204" pitchFamily="34" charset="0"/>
              <a:buChar char="•"/>
            </a:pPr>
            <a:r>
              <a:rPr lang="nl-NL" sz="2800" dirty="0"/>
              <a:t>De bloed- en lymfestroom versnellen </a:t>
            </a:r>
          </a:p>
          <a:p>
            <a:pPr lvl="0">
              <a:lnSpc>
                <a:spcPct val="100000"/>
              </a:lnSpc>
              <a:buFont typeface="Arial" panose="020B0604020202020204" pitchFamily="34" charset="0"/>
              <a:buChar char="•"/>
            </a:pPr>
            <a:r>
              <a:rPr lang="nl-NL" sz="2800" dirty="0"/>
              <a:t>De functie van kapotte kleppen in de venen ondersteunen</a:t>
            </a:r>
          </a:p>
          <a:p>
            <a:pPr lvl="0">
              <a:lnSpc>
                <a:spcPct val="100000"/>
              </a:lnSpc>
              <a:buFont typeface="Arial" panose="020B0604020202020204" pitchFamily="34" charset="0"/>
              <a:buChar char="•"/>
            </a:pPr>
            <a:r>
              <a:rPr lang="nl-NL" sz="2800" dirty="0"/>
              <a:t>Oedeem snel en blijvend laten verdwijnen </a:t>
            </a:r>
          </a:p>
          <a:p>
            <a:pPr lvl="0"/>
            <a:endParaRPr lang="nl-NL" dirty="0"/>
          </a:p>
        </p:txBody>
      </p:sp>
      <p:pic>
        <p:nvPicPr>
          <p:cNvPr id="6" name="Afbeelding 5">
            <a:extLst>
              <a:ext uri="{FF2B5EF4-FFF2-40B4-BE49-F238E27FC236}">
                <a16:creationId xmlns:a16="http://schemas.microsoft.com/office/drawing/2014/main" id="{758BC5DE-AF55-744A-426F-4EA819B4F0B1}"/>
              </a:ext>
            </a:extLst>
          </p:cNvPr>
          <p:cNvPicPr>
            <a:picLocks noChangeAspect="1"/>
          </p:cNvPicPr>
          <p:nvPr/>
        </p:nvPicPr>
        <p:blipFill>
          <a:blip r:embed="rId2"/>
          <a:stretch>
            <a:fillRect/>
          </a:stretch>
        </p:blipFill>
        <p:spPr>
          <a:xfrm>
            <a:off x="8380554" y="3351982"/>
            <a:ext cx="2973249" cy="2973249"/>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9B884A-3D9D-4730-93BE-D92610B1A04B}"/>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Ambulante compressietherapie</a:t>
            </a:r>
          </a:p>
        </p:txBody>
      </p:sp>
      <p:sp>
        <p:nvSpPr>
          <p:cNvPr id="3" name="Tijdelijke aanduiding voor inhoud 2">
            <a:extLst>
              <a:ext uri="{FF2B5EF4-FFF2-40B4-BE49-F238E27FC236}">
                <a16:creationId xmlns:a16="http://schemas.microsoft.com/office/drawing/2014/main" id="{63C5F835-A377-240D-898A-94545803E87A}"/>
              </a:ext>
            </a:extLst>
          </p:cNvPr>
          <p:cNvSpPr txBox="1">
            <a:spLocks noGrp="1"/>
          </p:cNvSpPr>
          <p:nvPr>
            <p:ph idx="1"/>
          </p:nvPr>
        </p:nvSpPr>
        <p:spPr>
          <a:xfrm>
            <a:off x="523242" y="1690688"/>
            <a:ext cx="10657111" cy="4351336"/>
          </a:xfrm>
        </p:spPr>
        <p:txBody>
          <a:bodyPr/>
          <a:lstStyle/>
          <a:p>
            <a:pPr lvl="0">
              <a:lnSpc>
                <a:spcPct val="130000"/>
              </a:lnSpc>
            </a:pPr>
            <a:r>
              <a:rPr lang="nl-NL" sz="2400" dirty="0"/>
              <a:t>Een combinatie van bewegen van het (onder)been en het uitoefenen van druk van buitenaf op het (onder)been</a:t>
            </a:r>
          </a:p>
          <a:p>
            <a:pPr lvl="0">
              <a:lnSpc>
                <a:spcPct val="130000"/>
              </a:lnSpc>
            </a:pPr>
            <a:r>
              <a:rPr lang="nl-NL" sz="2400" dirty="0"/>
              <a:t>Wordt uitgevoerd met twee korte-rekzwachtels (3 zwachtels wanneer de omvang van het been heel groot is) of met plakzwachtels</a:t>
            </a:r>
          </a:p>
          <a:p>
            <a:pPr lvl="0">
              <a:lnSpc>
                <a:spcPct val="130000"/>
              </a:lnSpc>
            </a:pPr>
            <a:r>
              <a:rPr lang="nl-NL" sz="2400" dirty="0"/>
              <a:t>Om voldoende druk te kunnen geven zijn meerdere lagen verband nodig</a:t>
            </a:r>
          </a:p>
          <a:p>
            <a:pPr lvl="0">
              <a:lnSpc>
                <a:spcPct val="130000"/>
              </a:lnSpc>
            </a:pPr>
            <a:r>
              <a:rPr lang="nl-NL" sz="2400" dirty="0"/>
              <a:t>Een verband moet adequaat worden aangelegd en dat vereist kennis, training en reflectie </a:t>
            </a:r>
          </a:p>
          <a:p>
            <a:pPr lvl="0">
              <a:lnSpc>
                <a:spcPct val="130000"/>
              </a:lnSpc>
            </a:pPr>
            <a:endParaRPr lang="nl-NL" sz="20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F9560-8785-E9EE-2C96-B381787D06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EB33A8-86B7-7B61-15D9-3AB7BD6AD73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Ambulante compressietherapie</a:t>
            </a:r>
          </a:p>
        </p:txBody>
      </p:sp>
      <p:sp>
        <p:nvSpPr>
          <p:cNvPr id="3" name="Tijdelijke aanduiding voor inhoud 2">
            <a:extLst>
              <a:ext uri="{FF2B5EF4-FFF2-40B4-BE49-F238E27FC236}">
                <a16:creationId xmlns:a16="http://schemas.microsoft.com/office/drawing/2014/main" id="{C55CDEF9-5A06-C676-E71B-695C4CCA6C17}"/>
              </a:ext>
            </a:extLst>
          </p:cNvPr>
          <p:cNvSpPr txBox="1">
            <a:spLocks noGrp="1"/>
          </p:cNvSpPr>
          <p:nvPr>
            <p:ph idx="1"/>
          </p:nvPr>
        </p:nvSpPr>
        <p:spPr>
          <a:xfrm>
            <a:off x="838202" y="1825627"/>
            <a:ext cx="10657111" cy="4351336"/>
          </a:xfrm>
        </p:spPr>
        <p:txBody>
          <a:bodyPr>
            <a:normAutofit/>
          </a:bodyPr>
          <a:lstStyle/>
          <a:p>
            <a:pPr marL="0" lvl="0" indent="0">
              <a:lnSpc>
                <a:spcPct val="130000"/>
              </a:lnSpc>
              <a:buNone/>
            </a:pPr>
            <a:endParaRPr lang="nl-NL" sz="2400" dirty="0"/>
          </a:p>
        </p:txBody>
      </p:sp>
      <p:pic>
        <p:nvPicPr>
          <p:cNvPr id="5" name="Afbeelding 4" descr="Afbeelding met persoon, Vlees, overdekt, letsel&#10;&#10;Automatisch gegenereerde beschrijving">
            <a:extLst>
              <a:ext uri="{FF2B5EF4-FFF2-40B4-BE49-F238E27FC236}">
                <a16:creationId xmlns:a16="http://schemas.microsoft.com/office/drawing/2014/main" id="{040DED46-0634-73C3-23EF-D0E240A39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258" y="1484611"/>
            <a:ext cx="6405483" cy="4804112"/>
          </a:xfrm>
          <a:prstGeom prst="rect">
            <a:avLst/>
          </a:prstGeom>
        </p:spPr>
      </p:pic>
    </p:spTree>
    <p:extLst>
      <p:ext uri="{BB962C8B-B14F-4D97-AF65-F5344CB8AC3E}">
        <p14:creationId xmlns:p14="http://schemas.microsoft.com/office/powerpoint/2010/main" val="24771122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4DC46-B988-AF93-7F33-25300F5603CE}"/>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Ambulante compressietherapie</a:t>
            </a:r>
          </a:p>
        </p:txBody>
      </p:sp>
      <p:sp>
        <p:nvSpPr>
          <p:cNvPr id="3" name="Tijdelijke aanduiding voor inhoud 2">
            <a:extLst>
              <a:ext uri="{FF2B5EF4-FFF2-40B4-BE49-F238E27FC236}">
                <a16:creationId xmlns:a16="http://schemas.microsoft.com/office/drawing/2014/main" id="{8AE1281D-BC2A-DFBE-EC09-71622897B8D3}"/>
              </a:ext>
            </a:extLst>
          </p:cNvPr>
          <p:cNvSpPr txBox="1">
            <a:spLocks noGrp="1"/>
          </p:cNvSpPr>
          <p:nvPr>
            <p:ph idx="1"/>
          </p:nvPr>
        </p:nvSpPr>
        <p:spPr>
          <a:xfrm>
            <a:off x="691247" y="1825627"/>
            <a:ext cx="10809506" cy="4351336"/>
          </a:xfrm>
        </p:spPr>
        <p:txBody>
          <a:bodyPr/>
          <a:lstStyle/>
          <a:p>
            <a:pPr marL="0" lvl="0" indent="0">
              <a:lnSpc>
                <a:spcPct val="140000"/>
              </a:lnSpc>
              <a:buNone/>
            </a:pPr>
            <a:r>
              <a:rPr lang="nl-NL" sz="2400" dirty="0"/>
              <a:t>Contra-indicaties:</a:t>
            </a:r>
          </a:p>
          <a:p>
            <a:pPr lvl="0">
              <a:lnSpc>
                <a:spcPct val="140000"/>
              </a:lnSpc>
            </a:pPr>
            <a:r>
              <a:rPr lang="nl-NL" sz="2400" dirty="0"/>
              <a:t>Allergie voor de bestanddelen van de zwachtels of ander materiaal</a:t>
            </a:r>
          </a:p>
          <a:p>
            <a:pPr lvl="0">
              <a:lnSpc>
                <a:spcPct val="140000"/>
              </a:lnSpc>
            </a:pPr>
            <a:r>
              <a:rPr lang="nl-NL" sz="2400" dirty="0"/>
              <a:t>Arteriële insufficiëntie (enkel-armindex &lt; 0,6 en een absolute arteriële druk &lt; 70 </a:t>
            </a:r>
            <a:r>
              <a:rPr lang="nl-NL" sz="2400" dirty="0" err="1"/>
              <a:t>mmHg</a:t>
            </a:r>
            <a:endParaRPr lang="nl-NL" sz="2400" dirty="0"/>
          </a:p>
          <a:p>
            <a:pPr lvl="0">
              <a:lnSpc>
                <a:spcPct val="140000"/>
              </a:lnSpc>
            </a:pPr>
            <a:r>
              <a:rPr lang="nl-NL" sz="2400" dirty="0"/>
              <a:t>Voorzichtigheid geboden bij hartfalen</a:t>
            </a:r>
          </a:p>
          <a:p>
            <a:pPr lvl="0">
              <a:lnSpc>
                <a:spcPct val="140000"/>
              </a:lnSpc>
            </a:pPr>
            <a:endParaRPr lang="nl-NL" sz="2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4BC46-CBB1-532D-E948-26CE53A8F815}"/>
              </a:ext>
            </a:extLst>
          </p:cNvPr>
          <p:cNvSpPr>
            <a:spLocks noGrp="1"/>
          </p:cNvSpPr>
          <p:nvPr>
            <p:ph type="title"/>
          </p:nvPr>
        </p:nvSpPr>
        <p:spPr>
          <a:xfrm>
            <a:off x="838200" y="467677"/>
            <a:ext cx="10515600" cy="1325563"/>
          </a:xfrm>
        </p:spPr>
        <p:txBody>
          <a:bodyPr>
            <a:normAutofit/>
          </a:bodyPr>
          <a:lstStyle/>
          <a:p>
            <a:r>
              <a:rPr lang="nl-NL" sz="4000" b="0" dirty="0">
                <a:solidFill>
                  <a:schemeClr val="tx2">
                    <a:lumMod val="75000"/>
                    <a:lumOff val="25000"/>
                  </a:schemeClr>
                </a:solidFill>
                <a:latin typeface="+mn-lt"/>
              </a:rPr>
              <a:t>Iedereen kan zwachtelen?</a:t>
            </a:r>
          </a:p>
        </p:txBody>
      </p:sp>
      <p:pic>
        <p:nvPicPr>
          <p:cNvPr id="7" name="Tijdelijke aanduiding voor inhoud 6">
            <a:extLst>
              <a:ext uri="{FF2B5EF4-FFF2-40B4-BE49-F238E27FC236}">
                <a16:creationId xmlns:a16="http://schemas.microsoft.com/office/drawing/2014/main" id="{EE08D51C-5540-BF64-3737-E3E09F6D7CB5}"/>
              </a:ext>
            </a:extLst>
          </p:cNvPr>
          <p:cNvPicPr>
            <a:picLocks noGrp="1" noChangeAspect="1"/>
          </p:cNvPicPr>
          <p:nvPr>
            <p:ph idx="1"/>
          </p:nvPr>
        </p:nvPicPr>
        <p:blipFill>
          <a:blip r:embed="rId2"/>
          <a:stretch>
            <a:fillRect/>
          </a:stretch>
        </p:blipFill>
        <p:spPr>
          <a:xfrm>
            <a:off x="3161599" y="1586138"/>
            <a:ext cx="6120857" cy="4713061"/>
          </a:xfrm>
          <a:prstGeom prst="rect">
            <a:avLst/>
          </a:prstGeom>
        </p:spPr>
      </p:pic>
    </p:spTree>
    <p:extLst>
      <p:ext uri="{BB962C8B-B14F-4D97-AF65-F5344CB8AC3E}">
        <p14:creationId xmlns:p14="http://schemas.microsoft.com/office/powerpoint/2010/main" val="18931381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4BC46-CBB1-532D-E948-26CE53A8F815}"/>
              </a:ext>
            </a:extLst>
          </p:cNvPr>
          <p:cNvSpPr>
            <a:spLocks noGrp="1"/>
          </p:cNvSpPr>
          <p:nvPr>
            <p:ph type="title"/>
          </p:nvPr>
        </p:nvSpPr>
        <p:spPr>
          <a:xfrm>
            <a:off x="774565" y="518477"/>
            <a:ext cx="10515600" cy="1325563"/>
          </a:xfrm>
        </p:spPr>
        <p:txBody>
          <a:bodyPr>
            <a:normAutofit/>
          </a:bodyPr>
          <a:lstStyle/>
          <a:p>
            <a:r>
              <a:rPr lang="nl-NL" sz="4000" b="0" dirty="0">
                <a:solidFill>
                  <a:schemeClr val="tx2">
                    <a:lumMod val="75000"/>
                    <a:lumOff val="25000"/>
                  </a:schemeClr>
                </a:solidFill>
                <a:latin typeface="+mn-lt"/>
              </a:rPr>
              <a:t>Iedereen kan zwachtelen?</a:t>
            </a:r>
          </a:p>
        </p:txBody>
      </p:sp>
      <p:pic>
        <p:nvPicPr>
          <p:cNvPr id="5" name="Tijdelijke aanduiding voor inhoud 4">
            <a:extLst>
              <a:ext uri="{FF2B5EF4-FFF2-40B4-BE49-F238E27FC236}">
                <a16:creationId xmlns:a16="http://schemas.microsoft.com/office/drawing/2014/main" id="{CC4F34EB-D5CC-F329-3307-CEB788185E88}"/>
              </a:ext>
            </a:extLst>
          </p:cNvPr>
          <p:cNvPicPr>
            <a:picLocks noGrp="1" noChangeAspect="1"/>
          </p:cNvPicPr>
          <p:nvPr>
            <p:ph idx="1"/>
          </p:nvPr>
        </p:nvPicPr>
        <p:blipFill>
          <a:blip r:embed="rId2"/>
          <a:stretch>
            <a:fillRect/>
          </a:stretch>
        </p:blipFill>
        <p:spPr>
          <a:xfrm>
            <a:off x="569911" y="1988185"/>
            <a:ext cx="4419150" cy="4351338"/>
          </a:xfrm>
          <a:prstGeom prst="rect">
            <a:avLst/>
          </a:prstGeom>
        </p:spPr>
      </p:pic>
      <p:pic>
        <p:nvPicPr>
          <p:cNvPr id="6" name="Afbeelding 5">
            <a:extLst>
              <a:ext uri="{FF2B5EF4-FFF2-40B4-BE49-F238E27FC236}">
                <a16:creationId xmlns:a16="http://schemas.microsoft.com/office/drawing/2014/main" id="{8EF6DC75-6EFB-7BD4-B40A-D8E627AE54AA}"/>
              </a:ext>
            </a:extLst>
          </p:cNvPr>
          <p:cNvPicPr>
            <a:picLocks noChangeAspect="1"/>
          </p:cNvPicPr>
          <p:nvPr/>
        </p:nvPicPr>
        <p:blipFill>
          <a:blip r:embed="rId3"/>
          <a:stretch>
            <a:fillRect/>
          </a:stretch>
        </p:blipFill>
        <p:spPr>
          <a:xfrm>
            <a:off x="5488381" y="1962060"/>
            <a:ext cx="5801784" cy="4351338"/>
          </a:xfrm>
          <a:prstGeom prst="rect">
            <a:avLst/>
          </a:prstGeom>
        </p:spPr>
      </p:pic>
    </p:spTree>
    <p:extLst>
      <p:ext uri="{BB962C8B-B14F-4D97-AF65-F5344CB8AC3E}">
        <p14:creationId xmlns:p14="http://schemas.microsoft.com/office/powerpoint/2010/main" val="28719550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4BC46-CBB1-532D-E948-26CE53A8F815}"/>
              </a:ext>
            </a:extLst>
          </p:cNvPr>
          <p:cNvSpPr>
            <a:spLocks noGrp="1"/>
          </p:cNvSpPr>
          <p:nvPr>
            <p:ph type="title"/>
          </p:nvPr>
        </p:nvSpPr>
        <p:spPr>
          <a:xfrm>
            <a:off x="838200" y="528637"/>
            <a:ext cx="10515600" cy="1325563"/>
          </a:xfrm>
        </p:spPr>
        <p:txBody>
          <a:bodyPr>
            <a:normAutofit/>
          </a:bodyPr>
          <a:lstStyle/>
          <a:p>
            <a:r>
              <a:rPr lang="nl-NL" sz="4000" b="0" dirty="0">
                <a:solidFill>
                  <a:schemeClr val="tx2">
                    <a:lumMod val="75000"/>
                    <a:lumOff val="25000"/>
                  </a:schemeClr>
                </a:solidFill>
                <a:latin typeface="+mn-lt"/>
              </a:rPr>
              <a:t>Iedereen kan zwachtelen?</a:t>
            </a:r>
          </a:p>
        </p:txBody>
      </p:sp>
      <p:pic>
        <p:nvPicPr>
          <p:cNvPr id="4" name="Tijdelijke aanduiding voor inhoud 3">
            <a:extLst>
              <a:ext uri="{FF2B5EF4-FFF2-40B4-BE49-F238E27FC236}">
                <a16:creationId xmlns:a16="http://schemas.microsoft.com/office/drawing/2014/main" id="{AE50BE22-58B5-8BD7-263B-4C332CCDD23F}"/>
              </a:ext>
            </a:extLst>
          </p:cNvPr>
          <p:cNvPicPr>
            <a:picLocks noGrp="1" noChangeAspect="1"/>
          </p:cNvPicPr>
          <p:nvPr>
            <p:ph idx="1"/>
          </p:nvPr>
        </p:nvPicPr>
        <p:blipFill>
          <a:blip r:embed="rId2"/>
          <a:stretch>
            <a:fillRect/>
          </a:stretch>
        </p:blipFill>
        <p:spPr>
          <a:xfrm>
            <a:off x="2955622" y="1854200"/>
            <a:ext cx="5801784" cy="4351338"/>
          </a:xfrm>
          <a:prstGeom prst="rect">
            <a:avLst/>
          </a:prstGeom>
        </p:spPr>
      </p:pic>
    </p:spTree>
    <p:extLst>
      <p:ext uri="{BB962C8B-B14F-4D97-AF65-F5344CB8AC3E}">
        <p14:creationId xmlns:p14="http://schemas.microsoft.com/office/powerpoint/2010/main" val="17903516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417E1EEE-D95D-4C5E-A2B0-292E15506331}"/>
              </a:ext>
            </a:extLst>
          </p:cNvPr>
          <p:cNvSpPr>
            <a:spLocks noGrp="1" noChangeArrowheads="1"/>
          </p:cNvSpPr>
          <p:nvPr>
            <p:ph type="title" idx="4294967295"/>
          </p:nvPr>
        </p:nvSpPr>
        <p:spPr>
          <a:xfrm>
            <a:off x="838200" y="494719"/>
            <a:ext cx="10515600" cy="1325563"/>
          </a:xfrm>
        </p:spPr>
        <p:txBody>
          <a:bodyPr>
            <a:normAutofit/>
          </a:bodyPr>
          <a:lstStyle/>
          <a:p>
            <a:r>
              <a:rPr lang="nl-NL" altLang="LID4096" sz="4000" b="0" dirty="0">
                <a:solidFill>
                  <a:schemeClr val="tx2">
                    <a:lumMod val="75000"/>
                    <a:lumOff val="25000"/>
                  </a:schemeClr>
                </a:solidFill>
                <a:latin typeface="+mn-lt"/>
              </a:rPr>
              <a:t>Compressietherapie, verbandkniekous</a:t>
            </a:r>
          </a:p>
        </p:txBody>
      </p:sp>
      <p:sp>
        <p:nvSpPr>
          <p:cNvPr id="157699" name="Rectangle 3">
            <a:extLst>
              <a:ext uri="{FF2B5EF4-FFF2-40B4-BE49-F238E27FC236}">
                <a16:creationId xmlns:a16="http://schemas.microsoft.com/office/drawing/2014/main" id="{D520E18D-A465-4F98-B8BE-9DE0944CA7CF}"/>
              </a:ext>
            </a:extLst>
          </p:cNvPr>
          <p:cNvSpPr>
            <a:spLocks noGrp="1" noChangeArrowheads="1"/>
          </p:cNvSpPr>
          <p:nvPr>
            <p:ph idx="4294967295"/>
          </p:nvPr>
        </p:nvSpPr>
        <p:spPr/>
        <p:txBody>
          <a:bodyPr/>
          <a:lstStyle/>
          <a:p>
            <a:endParaRPr lang="LID4096" altLang="LID4096"/>
          </a:p>
        </p:txBody>
      </p:sp>
      <p:pic>
        <p:nvPicPr>
          <p:cNvPr id="157700" name="Picture 4" descr="253141_0001">
            <a:extLst>
              <a:ext uri="{FF2B5EF4-FFF2-40B4-BE49-F238E27FC236}">
                <a16:creationId xmlns:a16="http://schemas.microsoft.com/office/drawing/2014/main" id="{530179EC-20A7-495F-BF32-947D0B6190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7242" y="1521243"/>
            <a:ext cx="3234872" cy="484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01" name="Picture 5" descr="44-25-300">
            <a:extLst>
              <a:ext uri="{FF2B5EF4-FFF2-40B4-BE49-F238E27FC236}">
                <a16:creationId xmlns:a16="http://schemas.microsoft.com/office/drawing/2014/main" id="{5F9429A2-DA21-47F2-90C6-E22158F059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6725" y="2036764"/>
            <a:ext cx="4794704" cy="359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1324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4BC46-CBB1-532D-E948-26CE53A8F815}"/>
              </a:ext>
            </a:extLst>
          </p:cNvPr>
          <p:cNvSpPr>
            <a:spLocks noGrp="1"/>
          </p:cNvSpPr>
          <p:nvPr>
            <p:ph type="title"/>
          </p:nvPr>
        </p:nvSpPr>
        <p:spPr/>
        <p:txBody>
          <a:bodyPr>
            <a:normAutofit/>
          </a:bodyPr>
          <a:lstStyle/>
          <a:p>
            <a:r>
              <a:rPr lang="nl-NL" sz="4000" b="0" dirty="0">
                <a:solidFill>
                  <a:schemeClr val="tx2">
                    <a:lumMod val="75000"/>
                    <a:lumOff val="25000"/>
                  </a:schemeClr>
                </a:solidFill>
                <a:latin typeface="+mn-lt"/>
              </a:rPr>
              <a:t>Therapeutisch elastische kousen, rondbrei</a:t>
            </a:r>
          </a:p>
        </p:txBody>
      </p:sp>
      <p:sp>
        <p:nvSpPr>
          <p:cNvPr id="5" name="Tijdelijke aanduiding voor inhoud 4">
            <a:extLst>
              <a:ext uri="{FF2B5EF4-FFF2-40B4-BE49-F238E27FC236}">
                <a16:creationId xmlns:a16="http://schemas.microsoft.com/office/drawing/2014/main" id="{70744085-7823-8562-C793-8E6A0AE1C606}"/>
              </a:ext>
            </a:extLst>
          </p:cNvPr>
          <p:cNvSpPr>
            <a:spLocks noGrp="1"/>
          </p:cNvSpPr>
          <p:nvPr>
            <p:ph idx="1"/>
          </p:nvPr>
        </p:nvSpPr>
        <p:spPr>
          <a:xfrm>
            <a:off x="642257" y="2006600"/>
            <a:ext cx="10515600" cy="3998306"/>
          </a:xfrm>
        </p:spPr>
        <p:txBody>
          <a:bodyPr/>
          <a:lstStyle/>
          <a:p>
            <a:pPr lvl="0">
              <a:lnSpc>
                <a:spcPct val="110000"/>
              </a:lnSpc>
            </a:pPr>
            <a:r>
              <a:rPr lang="-" sz="2800" dirty="0"/>
              <a:t>Worden rond gebreid, zonder naad</a:t>
            </a:r>
          </a:p>
          <a:p>
            <a:pPr lvl="0"/>
            <a:r>
              <a:rPr lang="-" sz="2800" dirty="0"/>
              <a:t>Alleen geschikt voor cilindrisch gevormde benen</a:t>
            </a:r>
          </a:p>
          <a:p>
            <a:pPr lvl="0"/>
            <a:r>
              <a:rPr lang="-" sz="2800" dirty="0"/>
              <a:t>Kans op snoeren en onregelmatige druk</a:t>
            </a:r>
          </a:p>
          <a:p>
            <a:pPr lvl="0"/>
            <a:r>
              <a:rPr lang="-" sz="2800" dirty="0"/>
              <a:t>Lastiger aan te trekken door meer lengterek</a:t>
            </a:r>
          </a:p>
          <a:p>
            <a:endParaRPr lang="nl-NL" dirty="0"/>
          </a:p>
        </p:txBody>
      </p:sp>
      <p:pic>
        <p:nvPicPr>
          <p:cNvPr id="6" name="Afbeelding 5">
            <a:extLst>
              <a:ext uri="{FF2B5EF4-FFF2-40B4-BE49-F238E27FC236}">
                <a16:creationId xmlns:a16="http://schemas.microsoft.com/office/drawing/2014/main" id="{AD437631-D371-A68A-9CAE-8AA4FEDA7827}"/>
              </a:ext>
            </a:extLst>
          </p:cNvPr>
          <p:cNvPicPr>
            <a:picLocks noChangeAspect="1"/>
          </p:cNvPicPr>
          <p:nvPr/>
        </p:nvPicPr>
        <p:blipFill>
          <a:blip r:embed="rId2"/>
          <a:stretch>
            <a:fillRect/>
          </a:stretch>
        </p:blipFill>
        <p:spPr>
          <a:xfrm>
            <a:off x="8683848" y="3429000"/>
            <a:ext cx="2953706" cy="2780501"/>
          </a:xfrm>
          <a:prstGeom prst="rect">
            <a:avLst/>
          </a:prstGeom>
        </p:spPr>
      </p:pic>
    </p:spTree>
    <p:extLst>
      <p:ext uri="{BB962C8B-B14F-4D97-AF65-F5344CB8AC3E}">
        <p14:creationId xmlns:p14="http://schemas.microsoft.com/office/powerpoint/2010/main" val="19459382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EFF5BCB-625B-5063-F481-5BDA8903201D}"/>
              </a:ext>
            </a:extLst>
          </p:cNvPr>
          <p:cNvSpPr txBox="1">
            <a:spLocks noGrp="1"/>
          </p:cNvSpPr>
          <p:nvPr>
            <p:ph type="title" idx="4294967295"/>
          </p:nvPr>
        </p:nvSpPr>
        <p:spPr>
          <a:xfrm>
            <a:off x="692154" y="614903"/>
            <a:ext cx="10798806" cy="969958"/>
          </a:xfrm>
        </p:spPr>
        <p:txBody>
          <a:bodyPr>
            <a:noAutofit/>
          </a:bodyPr>
          <a:lstStyle/>
          <a:p>
            <a:pPr lvl="0"/>
            <a:r>
              <a:rPr lang="-" sz="4000" b="0" dirty="0">
                <a:solidFill>
                  <a:schemeClr val="tx2">
                    <a:lumMod val="75000"/>
                    <a:lumOff val="25000"/>
                  </a:schemeClr>
                </a:solidFill>
                <a:latin typeface="+mn-lt"/>
              </a:rPr>
              <a:t>Therapeutisch elastische kous, vlakbreikous</a:t>
            </a:r>
          </a:p>
        </p:txBody>
      </p:sp>
      <p:sp>
        <p:nvSpPr>
          <p:cNvPr id="3" name="Rectangle 3">
            <a:extLst>
              <a:ext uri="{FF2B5EF4-FFF2-40B4-BE49-F238E27FC236}">
                <a16:creationId xmlns:a16="http://schemas.microsoft.com/office/drawing/2014/main" id="{8E3543E9-4A1F-A4CB-152A-ED42529B3AAD}"/>
              </a:ext>
            </a:extLst>
          </p:cNvPr>
          <p:cNvSpPr txBox="1">
            <a:spLocks noGrp="1"/>
          </p:cNvSpPr>
          <p:nvPr>
            <p:ph type="body" idx="4294967295"/>
          </p:nvPr>
        </p:nvSpPr>
        <p:spPr>
          <a:xfrm>
            <a:off x="460770" y="1922318"/>
            <a:ext cx="11030190" cy="3688278"/>
          </a:xfrm>
        </p:spPr>
        <p:txBody>
          <a:bodyPr/>
          <a:lstStyle/>
          <a:p>
            <a:pPr lvl="0">
              <a:lnSpc>
                <a:spcPct val="100000"/>
              </a:lnSpc>
            </a:pPr>
            <a:r>
              <a:rPr lang="-" sz="2800" dirty="0"/>
              <a:t>Worden vlak gebreid en daarna aan elkaar genaaid (dus met naad)</a:t>
            </a:r>
          </a:p>
          <a:p>
            <a:pPr lvl="0">
              <a:lnSpc>
                <a:spcPct val="100000"/>
              </a:lnSpc>
            </a:pPr>
            <a:r>
              <a:rPr lang="-" sz="2800" dirty="0"/>
              <a:t>Geschikt voor minder cilindrisch gevormde benen</a:t>
            </a:r>
          </a:p>
          <a:p>
            <a:pPr lvl="0">
              <a:lnSpc>
                <a:spcPct val="100000"/>
              </a:lnSpc>
            </a:pPr>
            <a:r>
              <a:rPr lang="-" sz="2800" dirty="0"/>
              <a:t>Gemakkelijk aan te trekken door minder lengterek</a:t>
            </a:r>
          </a:p>
          <a:p>
            <a:pPr lvl="0">
              <a:lnSpc>
                <a:spcPct val="100000"/>
              </a:lnSpc>
            </a:pPr>
            <a:r>
              <a:rPr lang="-" sz="2800" dirty="0"/>
              <a:t>Exact op maat te maken</a:t>
            </a:r>
          </a:p>
          <a:p>
            <a:pPr lvl="0">
              <a:lnSpc>
                <a:spcPct val="100000"/>
              </a:lnSpc>
            </a:pPr>
            <a:r>
              <a:rPr lang="-" sz="2800" dirty="0"/>
              <a:t>Duurzaam en therapeutisch zeer e</a:t>
            </a:r>
            <a:r>
              <a:rPr lang="-" dirty="0"/>
              <a:t>ffectief</a:t>
            </a:r>
          </a:p>
        </p:txBody>
      </p:sp>
      <p:pic>
        <p:nvPicPr>
          <p:cNvPr id="6" name="Afbeelding 5">
            <a:extLst>
              <a:ext uri="{FF2B5EF4-FFF2-40B4-BE49-F238E27FC236}">
                <a16:creationId xmlns:a16="http://schemas.microsoft.com/office/drawing/2014/main" id="{6DE3494F-8764-30B3-9A59-688C1E6C1117}"/>
              </a:ext>
            </a:extLst>
          </p:cNvPr>
          <p:cNvPicPr>
            <a:picLocks noChangeAspect="1"/>
          </p:cNvPicPr>
          <p:nvPr/>
        </p:nvPicPr>
        <p:blipFill>
          <a:blip r:embed="rId2"/>
          <a:stretch>
            <a:fillRect/>
          </a:stretch>
        </p:blipFill>
        <p:spPr>
          <a:xfrm>
            <a:off x="9241655" y="3163290"/>
            <a:ext cx="2379934" cy="3175701"/>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EFF5BCB-625B-5063-F481-5BDA8903201D}"/>
              </a:ext>
            </a:extLst>
          </p:cNvPr>
          <p:cNvSpPr txBox="1">
            <a:spLocks noGrp="1"/>
          </p:cNvSpPr>
          <p:nvPr>
            <p:ph type="title" idx="4294967295"/>
          </p:nvPr>
        </p:nvSpPr>
        <p:spPr>
          <a:xfrm>
            <a:off x="692154" y="389360"/>
            <a:ext cx="9758131" cy="969958"/>
          </a:xfrm>
        </p:spPr>
        <p:txBody>
          <a:bodyPr>
            <a:noAutofit/>
          </a:bodyPr>
          <a:lstStyle/>
          <a:p>
            <a:pPr lvl="0"/>
            <a:r>
              <a:rPr lang="-" sz="4000" b="0" dirty="0">
                <a:solidFill>
                  <a:schemeClr val="tx2">
                    <a:lumMod val="75000"/>
                    <a:lumOff val="25000"/>
                  </a:schemeClr>
                </a:solidFill>
                <a:latin typeface="+mn-lt"/>
              </a:rPr>
              <a:t>Therapeutisch elastische kous</a:t>
            </a:r>
          </a:p>
        </p:txBody>
      </p:sp>
      <p:sp>
        <p:nvSpPr>
          <p:cNvPr id="3" name="Rectangle 3">
            <a:extLst>
              <a:ext uri="{FF2B5EF4-FFF2-40B4-BE49-F238E27FC236}">
                <a16:creationId xmlns:a16="http://schemas.microsoft.com/office/drawing/2014/main" id="{8E3543E9-4A1F-A4CB-152A-ED42529B3AAD}"/>
              </a:ext>
            </a:extLst>
          </p:cNvPr>
          <p:cNvSpPr txBox="1">
            <a:spLocks noGrp="1"/>
          </p:cNvSpPr>
          <p:nvPr>
            <p:ph type="body" idx="4294967295"/>
          </p:nvPr>
        </p:nvSpPr>
        <p:spPr>
          <a:xfrm>
            <a:off x="779238" y="1762090"/>
            <a:ext cx="10918941" cy="4453651"/>
          </a:xfrm>
        </p:spPr>
        <p:txBody>
          <a:bodyPr>
            <a:normAutofit fontScale="62500" lnSpcReduction="20000"/>
          </a:bodyPr>
          <a:lstStyle/>
          <a:p>
            <a:pPr marL="0" lvl="0" indent="0">
              <a:lnSpc>
                <a:spcPct val="100000"/>
              </a:lnSpc>
              <a:buNone/>
            </a:pPr>
            <a:r>
              <a:rPr lang="nl-NL" sz="4000" dirty="0"/>
              <a:t>Drukklassen</a:t>
            </a:r>
          </a:p>
          <a:p>
            <a:pPr lvl="0">
              <a:lnSpc>
                <a:spcPct val="100000"/>
              </a:lnSpc>
            </a:pPr>
            <a:r>
              <a:rPr lang="nl-NL" sz="4000" dirty="0"/>
              <a:t>I     :20 </a:t>
            </a:r>
            <a:r>
              <a:rPr lang="nl-NL" sz="4000" dirty="0" err="1"/>
              <a:t>mmHg</a:t>
            </a:r>
            <a:r>
              <a:rPr lang="nl-NL" sz="4000" dirty="0"/>
              <a:t>, steunkous, zonder voorschrift verkrijgbaar</a:t>
            </a:r>
          </a:p>
          <a:p>
            <a:pPr lvl="0">
              <a:lnSpc>
                <a:spcPct val="100000"/>
              </a:lnSpc>
            </a:pPr>
            <a:r>
              <a:rPr lang="nl-NL" sz="4000" dirty="0"/>
              <a:t>II    :25 – 34 </a:t>
            </a:r>
            <a:r>
              <a:rPr lang="nl-NL" sz="4000" dirty="0" err="1"/>
              <a:t>mmHg</a:t>
            </a:r>
            <a:endParaRPr lang="nl-NL" sz="4000" dirty="0"/>
          </a:p>
          <a:p>
            <a:pPr lvl="0">
              <a:lnSpc>
                <a:spcPct val="100000"/>
              </a:lnSpc>
            </a:pPr>
            <a:r>
              <a:rPr lang="nl-NL" sz="4000" dirty="0"/>
              <a:t>III   :35 – 44 </a:t>
            </a:r>
            <a:r>
              <a:rPr lang="nl-NL" sz="4000" dirty="0" err="1"/>
              <a:t>mmHg</a:t>
            </a:r>
            <a:endParaRPr lang="nl-NL" sz="4000" dirty="0"/>
          </a:p>
          <a:p>
            <a:pPr lvl="0">
              <a:lnSpc>
                <a:spcPct val="100000"/>
              </a:lnSpc>
            </a:pPr>
            <a:r>
              <a:rPr lang="nl-NL" sz="4000" dirty="0"/>
              <a:t>IV   :45 – 70 </a:t>
            </a:r>
            <a:r>
              <a:rPr lang="nl-NL" sz="4000" dirty="0" err="1"/>
              <a:t>mmHg</a:t>
            </a:r>
            <a:endParaRPr lang="nl-NL" sz="4000" dirty="0"/>
          </a:p>
          <a:p>
            <a:pPr marL="0" lvl="0" indent="0">
              <a:lnSpc>
                <a:spcPct val="100000"/>
              </a:lnSpc>
              <a:buNone/>
            </a:pPr>
            <a:endParaRPr lang="nl-NL" sz="4000" dirty="0"/>
          </a:p>
          <a:p>
            <a:pPr lvl="0">
              <a:lnSpc>
                <a:spcPct val="100000"/>
              </a:lnSpc>
            </a:pPr>
            <a:r>
              <a:rPr lang="nl-NL" sz="4000" dirty="0"/>
              <a:t>Klasse II t/m IV wordt aangemeten door een bandagist, als de benen maximaal oedeemvrij zijn</a:t>
            </a:r>
          </a:p>
          <a:p>
            <a:pPr lvl="0">
              <a:lnSpc>
                <a:spcPct val="100000"/>
              </a:lnSpc>
            </a:pPr>
            <a:endParaRPr lang="nl-NL" sz="4000" dirty="0"/>
          </a:p>
          <a:p>
            <a:pPr lvl="0">
              <a:lnSpc>
                <a:spcPct val="100000"/>
              </a:lnSpc>
            </a:pPr>
            <a:r>
              <a:rPr lang="nl-NL" sz="4000" dirty="0"/>
              <a:t>Open teen of dichte teen, voorkeur patiënt </a:t>
            </a:r>
          </a:p>
          <a:p>
            <a:pPr lvl="0">
              <a:lnSpc>
                <a:spcPct val="100000"/>
              </a:lnSpc>
            </a:pPr>
            <a:endParaRPr lang="-" dirty="0"/>
          </a:p>
        </p:txBody>
      </p:sp>
    </p:spTree>
    <p:extLst>
      <p:ext uri="{BB962C8B-B14F-4D97-AF65-F5344CB8AC3E}">
        <p14:creationId xmlns:p14="http://schemas.microsoft.com/office/powerpoint/2010/main" val="24270886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1CB5361-A964-2B46-5904-0496F44FDFE0}"/>
              </a:ext>
            </a:extLst>
          </p:cNvPr>
          <p:cNvSpPr txBox="1">
            <a:spLocks noGrp="1"/>
          </p:cNvSpPr>
          <p:nvPr>
            <p:ph type="title" idx="4294967295"/>
          </p:nvPr>
        </p:nvSpPr>
        <p:spPr>
          <a:xfrm>
            <a:off x="761338" y="343023"/>
            <a:ext cx="10515600" cy="1325563"/>
          </a:xfrm>
        </p:spPr>
        <p:txBody>
          <a:bodyPr>
            <a:normAutofit/>
          </a:bodyPr>
          <a:lstStyle/>
          <a:p>
            <a:pPr lvl="0"/>
            <a:r>
              <a:rPr lang="-" sz="4000" b="0" dirty="0">
                <a:solidFill>
                  <a:schemeClr val="tx2">
                    <a:lumMod val="75000"/>
                    <a:lumOff val="25000"/>
                  </a:schemeClr>
                </a:solidFill>
                <a:latin typeface="+mn-lt"/>
              </a:rPr>
              <a:t>Inadequate therapeutisch elastische kousen</a:t>
            </a:r>
          </a:p>
        </p:txBody>
      </p:sp>
      <p:pic>
        <p:nvPicPr>
          <p:cNvPr id="5" name="Afbeelding 4">
            <a:extLst>
              <a:ext uri="{FF2B5EF4-FFF2-40B4-BE49-F238E27FC236}">
                <a16:creationId xmlns:a16="http://schemas.microsoft.com/office/drawing/2014/main" id="{FDDDA5A0-B897-7650-B5D5-2AD4FAF54BE0}"/>
              </a:ext>
            </a:extLst>
          </p:cNvPr>
          <p:cNvPicPr>
            <a:picLocks noChangeAspect="1"/>
          </p:cNvPicPr>
          <p:nvPr/>
        </p:nvPicPr>
        <p:blipFill>
          <a:blip r:embed="rId2"/>
          <a:stretch>
            <a:fillRect/>
          </a:stretch>
        </p:blipFill>
        <p:spPr>
          <a:xfrm>
            <a:off x="915062" y="1619876"/>
            <a:ext cx="4810161" cy="4743099"/>
          </a:xfrm>
          <a:prstGeom prst="rect">
            <a:avLst/>
          </a:prstGeom>
        </p:spPr>
      </p:pic>
      <p:pic>
        <p:nvPicPr>
          <p:cNvPr id="6" name="Afbeelding 5">
            <a:extLst>
              <a:ext uri="{FF2B5EF4-FFF2-40B4-BE49-F238E27FC236}">
                <a16:creationId xmlns:a16="http://schemas.microsoft.com/office/drawing/2014/main" id="{032E3997-874C-61A7-6F1A-8501C6873102}"/>
              </a:ext>
            </a:extLst>
          </p:cNvPr>
          <p:cNvPicPr>
            <a:picLocks noChangeAspect="1"/>
          </p:cNvPicPr>
          <p:nvPr/>
        </p:nvPicPr>
        <p:blipFill>
          <a:blip r:embed="rId3"/>
          <a:stretch>
            <a:fillRect/>
          </a:stretch>
        </p:blipFill>
        <p:spPr>
          <a:xfrm>
            <a:off x="6466777" y="1619877"/>
            <a:ext cx="4810161" cy="4743099"/>
          </a:xfrm>
          <a:prstGeom prst="rect">
            <a:avLst/>
          </a:prstGeom>
        </p:spPr>
      </p:pic>
    </p:spTree>
    <p:extLst>
      <p:ext uri="{BB962C8B-B14F-4D97-AF65-F5344CB8AC3E}">
        <p14:creationId xmlns:p14="http://schemas.microsoft.com/office/powerpoint/2010/main" val="36533147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C0931-299B-4217-6505-39B6721610E0}"/>
              </a:ext>
            </a:extLst>
          </p:cNvPr>
          <p:cNvSpPr>
            <a:spLocks noGrp="1"/>
          </p:cNvSpPr>
          <p:nvPr>
            <p:ph type="title"/>
          </p:nvPr>
        </p:nvSpPr>
        <p:spPr/>
        <p:txBody>
          <a:bodyPr>
            <a:normAutofit/>
          </a:bodyPr>
          <a:lstStyle/>
          <a:p>
            <a:r>
              <a:rPr lang="nl-NL" sz="4000" b="0" dirty="0" err="1">
                <a:solidFill>
                  <a:schemeClr val="tx2">
                    <a:lumMod val="75000"/>
                    <a:lumOff val="25000"/>
                  </a:schemeClr>
                </a:solidFill>
                <a:latin typeface="+mn-lt"/>
              </a:rPr>
              <a:t>Adjustable</a:t>
            </a:r>
            <a:r>
              <a:rPr lang="nl-NL" sz="4000" b="0" dirty="0">
                <a:solidFill>
                  <a:schemeClr val="tx2">
                    <a:lumMod val="75000"/>
                    <a:lumOff val="25000"/>
                  </a:schemeClr>
                </a:solidFill>
                <a:latin typeface="+mn-lt"/>
              </a:rPr>
              <a:t> </a:t>
            </a:r>
            <a:r>
              <a:rPr lang="nl-NL" sz="4000" b="0" dirty="0" err="1">
                <a:solidFill>
                  <a:schemeClr val="tx2">
                    <a:lumMod val="75000"/>
                    <a:lumOff val="25000"/>
                  </a:schemeClr>
                </a:solidFill>
                <a:latin typeface="+mn-lt"/>
              </a:rPr>
              <a:t>compression</a:t>
            </a:r>
            <a:r>
              <a:rPr lang="nl-NL" sz="4000" b="0" dirty="0">
                <a:solidFill>
                  <a:schemeClr val="tx2">
                    <a:lumMod val="75000"/>
                    <a:lumOff val="25000"/>
                  </a:schemeClr>
                </a:solidFill>
                <a:latin typeface="+mn-lt"/>
              </a:rPr>
              <a:t> device</a:t>
            </a:r>
          </a:p>
        </p:txBody>
      </p:sp>
      <p:pic>
        <p:nvPicPr>
          <p:cNvPr id="4" name="Tijdelijke aanduiding voor inhoud 3">
            <a:extLst>
              <a:ext uri="{FF2B5EF4-FFF2-40B4-BE49-F238E27FC236}">
                <a16:creationId xmlns:a16="http://schemas.microsoft.com/office/drawing/2014/main" id="{F67FAB1D-9BE2-5DD0-067B-B8CCD2645404}"/>
              </a:ext>
            </a:extLst>
          </p:cNvPr>
          <p:cNvPicPr>
            <a:picLocks noGrp="1" noChangeAspect="1"/>
          </p:cNvPicPr>
          <p:nvPr>
            <p:ph idx="1"/>
          </p:nvPr>
        </p:nvPicPr>
        <p:blipFill>
          <a:blip r:embed="rId2"/>
          <a:stretch>
            <a:fillRect/>
          </a:stretch>
        </p:blipFill>
        <p:spPr>
          <a:xfrm>
            <a:off x="2192111" y="2180545"/>
            <a:ext cx="3196318" cy="4116470"/>
          </a:xfrm>
          <a:prstGeom prst="rect">
            <a:avLst/>
          </a:prstGeom>
        </p:spPr>
      </p:pic>
      <p:pic>
        <p:nvPicPr>
          <p:cNvPr id="5" name="Afbeelding 4">
            <a:extLst>
              <a:ext uri="{FF2B5EF4-FFF2-40B4-BE49-F238E27FC236}">
                <a16:creationId xmlns:a16="http://schemas.microsoft.com/office/drawing/2014/main" id="{24FF984B-B744-0C70-7940-2BC8FD2F344F}"/>
              </a:ext>
            </a:extLst>
          </p:cNvPr>
          <p:cNvPicPr>
            <a:picLocks noChangeAspect="1"/>
          </p:cNvPicPr>
          <p:nvPr/>
        </p:nvPicPr>
        <p:blipFill>
          <a:blip r:embed="rId3"/>
          <a:stretch>
            <a:fillRect/>
          </a:stretch>
        </p:blipFill>
        <p:spPr>
          <a:xfrm>
            <a:off x="6553199" y="2180545"/>
            <a:ext cx="2394857" cy="4131478"/>
          </a:xfrm>
          <a:prstGeom prst="rect">
            <a:avLst/>
          </a:prstGeom>
        </p:spPr>
      </p:pic>
    </p:spTree>
    <p:extLst>
      <p:ext uri="{BB962C8B-B14F-4D97-AF65-F5344CB8AC3E}">
        <p14:creationId xmlns:p14="http://schemas.microsoft.com/office/powerpoint/2010/main" val="33845308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73BCC4-36B3-54B3-131A-F0BDEDAF37D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Leefstijl advies</a:t>
            </a:r>
          </a:p>
        </p:txBody>
      </p:sp>
      <p:sp>
        <p:nvSpPr>
          <p:cNvPr id="3" name="Tijdelijke aanduiding voor inhoud 2">
            <a:extLst>
              <a:ext uri="{FF2B5EF4-FFF2-40B4-BE49-F238E27FC236}">
                <a16:creationId xmlns:a16="http://schemas.microsoft.com/office/drawing/2014/main" id="{CA7594D9-9EF4-B60E-6A48-9177A6202165}"/>
              </a:ext>
            </a:extLst>
          </p:cNvPr>
          <p:cNvSpPr txBox="1">
            <a:spLocks noGrp="1"/>
          </p:cNvSpPr>
          <p:nvPr>
            <p:ph idx="1"/>
          </p:nvPr>
        </p:nvSpPr>
        <p:spPr>
          <a:xfrm>
            <a:off x="614680" y="1690688"/>
            <a:ext cx="10515600" cy="3998306"/>
          </a:xfrm>
        </p:spPr>
        <p:txBody>
          <a:bodyPr/>
          <a:lstStyle/>
          <a:p>
            <a:pPr lvl="0"/>
            <a:r>
              <a:rPr lang="nl-NL" dirty="0"/>
              <a:t>Zo veel mogelijk lopen met goed schoeisel</a:t>
            </a:r>
          </a:p>
          <a:p>
            <a:pPr lvl="0"/>
            <a:r>
              <a:rPr lang="nl-NL" dirty="0"/>
              <a:t>Consequent dragen therapeutisch elastische kousen, elk jaar nieuwe aan laten meten en de nieuwste kousen dragen</a:t>
            </a:r>
          </a:p>
          <a:p>
            <a:pPr lvl="0"/>
            <a:r>
              <a:rPr lang="nl-NL" dirty="0"/>
              <a:t>Goede huidzorg: benen ‘s avonds insmeren </a:t>
            </a:r>
          </a:p>
          <a:p>
            <a:pPr lvl="0"/>
            <a:endParaRPr lang="nl-NL"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41A82-4201-A6FE-38AC-3305658450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07B93A-22C4-1949-12C5-77516E10BD9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sz="4400" b="0" dirty="0">
                <a:solidFill>
                  <a:srgbClr val="002478"/>
                </a:solidFill>
                <a:latin typeface="+mn-lt"/>
              </a:rPr>
              <a:t>Take home </a:t>
            </a:r>
            <a:r>
              <a:rPr lang="nl-NL" sz="4400" b="0" dirty="0" err="1">
                <a:solidFill>
                  <a:srgbClr val="002478"/>
                </a:solidFill>
                <a:latin typeface="+mn-lt"/>
              </a:rPr>
              <a:t>messages</a:t>
            </a:r>
            <a:endParaRPr lang="nl-NL" sz="4400" b="0" dirty="0">
              <a:solidFill>
                <a:srgbClr val="002478"/>
              </a:solidFill>
              <a:latin typeface="+mn-lt"/>
            </a:endParaRPr>
          </a:p>
        </p:txBody>
      </p:sp>
      <p:sp>
        <p:nvSpPr>
          <p:cNvPr id="3" name="Tijdelijke aanduiding voor inhoud 2">
            <a:extLst>
              <a:ext uri="{FF2B5EF4-FFF2-40B4-BE49-F238E27FC236}">
                <a16:creationId xmlns:a16="http://schemas.microsoft.com/office/drawing/2014/main" id="{61E29C1D-14EB-5874-E777-567445D1233E}"/>
              </a:ext>
            </a:extLst>
          </p:cNvPr>
          <p:cNvSpPr txBox="1">
            <a:spLocks noGrp="1"/>
          </p:cNvSpPr>
          <p:nvPr>
            <p:ph idx="1"/>
          </p:nvPr>
        </p:nvSpPr>
        <p:spPr>
          <a:xfrm>
            <a:off x="574040" y="1985617"/>
            <a:ext cx="10515600" cy="3998306"/>
          </a:xfrm>
        </p:spPr>
        <p:txBody>
          <a:bodyPr>
            <a:normAutofit fontScale="92500" lnSpcReduction="20000"/>
          </a:bodyPr>
          <a:lstStyle/>
          <a:p>
            <a:pPr lvl="0"/>
            <a:r>
              <a:rPr lang="nl-NL" dirty="0"/>
              <a:t>Een wond </a:t>
            </a:r>
            <a:r>
              <a:rPr lang="nl-NL"/>
              <a:t>is geen </a:t>
            </a:r>
            <a:r>
              <a:rPr lang="nl-NL" dirty="0"/>
              <a:t>diagnose maar een beschrijving van een bevinding bij lichamelijk onderzoek</a:t>
            </a:r>
          </a:p>
          <a:p>
            <a:pPr lvl="0"/>
            <a:r>
              <a:rPr lang="nl-NL" dirty="0"/>
              <a:t>De oorzaak van de wond en de belemmerende factoren bij uitblijven van genezing dienen achterhaald te worden </a:t>
            </a:r>
          </a:p>
          <a:p>
            <a:pPr lvl="0"/>
            <a:r>
              <a:rPr lang="nl-NL" dirty="0"/>
              <a:t>Indien geen genezingstendens na drie weken, schakel een expert in</a:t>
            </a:r>
          </a:p>
          <a:p>
            <a:pPr lvl="0"/>
            <a:r>
              <a:rPr lang="nl-NL" dirty="0"/>
              <a:t>Soms is een multidisciplinaire aanpak nodig</a:t>
            </a:r>
          </a:p>
          <a:p>
            <a:pPr lvl="0"/>
            <a:r>
              <a:rPr lang="nl-NL" dirty="0"/>
              <a:t>Wees alert op mogelijke maligniteit</a:t>
            </a:r>
          </a:p>
          <a:p>
            <a:pPr lvl="0"/>
            <a:endParaRPr lang="nl-NL" dirty="0"/>
          </a:p>
          <a:p>
            <a:pPr lvl="0"/>
            <a:endParaRPr lang="nl-NL" dirty="0"/>
          </a:p>
        </p:txBody>
      </p:sp>
    </p:spTree>
    <p:extLst>
      <p:ext uri="{BB962C8B-B14F-4D97-AF65-F5344CB8AC3E}">
        <p14:creationId xmlns:p14="http://schemas.microsoft.com/office/powerpoint/2010/main" val="42182088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5D0B037-96EC-DB5B-E95C-FC23380A8A98}"/>
              </a:ext>
            </a:extLst>
          </p:cNvPr>
          <p:cNvSpPr txBox="1">
            <a:spLocks noGrp="1"/>
          </p:cNvSpPr>
          <p:nvPr>
            <p:ph idx="1"/>
          </p:nvPr>
        </p:nvSpPr>
        <p:spPr/>
        <p:txBody>
          <a:bodyPr anchorCtr="1"/>
          <a:lstStyle/>
          <a:p>
            <a:pPr marL="0" lvl="0" indent="0" algn="ctr">
              <a:buNone/>
            </a:pPr>
            <a:r>
              <a:rPr lang="nl-NL" sz="4800"/>
              <a:t>Bedankt voor de aandacht!</a:t>
            </a:r>
          </a:p>
        </p:txBody>
      </p:sp>
    </p:spTree>
  </p:cSld>
  <p:clrMapOvr>
    <a:masterClrMapping/>
  </p:clrMapOvr>
</p:sld>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1756412_TF00537603_Win32" id="{6484B1E5-A996-4309-9E1F-32B6EE61CBD3}" vid="{FCC05176-DE9A-4B50-8A25-AA08723F54E0}"/>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AFE2A1-77F8-441E-9B9F-DD61C354F4F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F4B188-9E41-4609-81DC-EA2587D009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{645470A2-74AA-4167-BAA0-E528BF9FAAB8}tf00537603_win32</Template>
  <TotalTime>205</TotalTime>
  <Words>2793</Words>
  <Application>Microsoft Office PowerPoint</Application>
  <PresentationFormat>Breedbeeld</PresentationFormat>
  <Paragraphs>534</Paragraphs>
  <Slides>116</Slides>
  <Notes>45</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116</vt:i4>
      </vt:variant>
    </vt:vector>
  </HeadingPairs>
  <TitlesOfParts>
    <vt:vector size="126" baseType="lpstr">
      <vt:lpstr>Microsoft YaHei</vt:lpstr>
      <vt:lpstr>Arial</vt:lpstr>
      <vt:lpstr>Avenir Next LT Pro</vt:lpstr>
      <vt:lpstr>Calibri</vt:lpstr>
      <vt:lpstr>Cambria</vt:lpstr>
      <vt:lpstr>Larsseit</vt:lpstr>
      <vt:lpstr>Raleway</vt:lpstr>
      <vt:lpstr>Sabon Next LT</vt:lpstr>
      <vt:lpstr>Wingdings</vt:lpstr>
      <vt:lpstr>LuminousVTI</vt:lpstr>
      <vt:lpstr>Complexe wonden</vt:lpstr>
      <vt:lpstr>Disclosure belangen spreker</vt:lpstr>
      <vt:lpstr>PowerPoint-presentatie</vt:lpstr>
      <vt:lpstr>Epidermis (opperhuid)</vt:lpstr>
      <vt:lpstr>Dermis (lederhuid)</vt:lpstr>
      <vt:lpstr>Subcutis (onderhuids bindweefsel)</vt:lpstr>
      <vt:lpstr>Fasen van de wondgenezing</vt:lpstr>
      <vt:lpstr>Verstoorde wondgenezing</vt:lpstr>
      <vt:lpstr>Er is een wond, en dan?</vt:lpstr>
      <vt:lpstr>Diagnose</vt:lpstr>
      <vt:lpstr>Complexe wond</vt:lpstr>
      <vt:lpstr>PowerPoint-presentatie</vt:lpstr>
      <vt:lpstr>Chronisch veneuze insufficiëntie</vt:lpstr>
      <vt:lpstr>Chronische veneuze insufficiëntie, veneus systeem</vt:lpstr>
      <vt:lpstr>Chronische veneuze insufficiëntie, varices</vt:lpstr>
      <vt:lpstr>Chronisch veneuze insufficiëntie, varices</vt:lpstr>
      <vt:lpstr>Chronisch veneuze insufficiëntie</vt:lpstr>
      <vt:lpstr>Chronisch veneuze insufficiëntie</vt:lpstr>
      <vt:lpstr>Chronisch veneuze insufficiëntie</vt:lpstr>
      <vt:lpstr>Chronisch veneuze insufficiëntie</vt:lpstr>
      <vt:lpstr>Lymfeoedeem</vt:lpstr>
      <vt:lpstr>Lymfeoedeem</vt:lpstr>
      <vt:lpstr>Lipoedeem</vt:lpstr>
      <vt:lpstr>Chronisch veneuze insufficiëntie</vt:lpstr>
      <vt:lpstr>Chronisch veneuze insufficiëntie</vt:lpstr>
      <vt:lpstr>Chronisch veneuze insufficiëntie </vt:lpstr>
      <vt:lpstr>Chronisch veneuze insufficiëntie</vt:lpstr>
      <vt:lpstr>Chronisch veneuze insufficiëntie </vt:lpstr>
      <vt:lpstr>Arteriële insufficiëntie</vt:lpstr>
      <vt:lpstr>Arteriële insufficiëntie</vt:lpstr>
      <vt:lpstr>Classificatie volgens Fontaine</vt:lpstr>
      <vt:lpstr>Arteriële insufficiëntie</vt:lpstr>
      <vt:lpstr>Arteriële insufficiëntie</vt:lpstr>
      <vt:lpstr>Arteriële insufficiëntie</vt:lpstr>
      <vt:lpstr>Arteriële insufficiëntie</vt:lpstr>
      <vt:lpstr>Arteriële insufficiëntie</vt:lpstr>
      <vt:lpstr>Arteriële insufficiëntie</vt:lpstr>
      <vt:lpstr>Enkel-Arm Index (EAI)</vt:lpstr>
      <vt:lpstr>Enkel-Arm Index (EAI)</vt:lpstr>
      <vt:lpstr>PowerPoint-presentatie</vt:lpstr>
      <vt:lpstr>Diabetische voet</vt:lpstr>
      <vt:lpstr>Risicofactoren voor voetproblemen</vt:lpstr>
      <vt:lpstr>Interne risicofactoren voor voetproblemen</vt:lpstr>
      <vt:lpstr>Polyneuropathie</vt:lpstr>
      <vt:lpstr>Angiopathie</vt:lpstr>
      <vt:lpstr>PowerPoint-presentatie</vt:lpstr>
      <vt:lpstr>PowerPoint-presentatie</vt:lpstr>
      <vt:lpstr>Ulcus arterioloscleroticum van Martorell</vt:lpstr>
      <vt:lpstr>Ulcus arterioloscleroticum van Martorell</vt:lpstr>
      <vt:lpstr>Ulcus arterioloscleroticum van Martorell</vt:lpstr>
      <vt:lpstr>Ulcus arterioloscleroticum van Martorell</vt:lpstr>
      <vt:lpstr>Ulcus arterioloscleroticum van Martorell</vt:lpstr>
      <vt:lpstr>PowerPoint-presentatie</vt:lpstr>
      <vt:lpstr>Maligniteit</vt:lpstr>
      <vt:lpstr>Maligniteit, basaalcelcarcinoom</vt:lpstr>
      <vt:lpstr>Maligniteit, plaveiselcelcarcinoom</vt:lpstr>
      <vt:lpstr>Maligniteit, amelanotisch melanoom</vt:lpstr>
      <vt:lpstr>PowerPoint-presentatie</vt:lpstr>
      <vt:lpstr>Wondbehandeling</vt:lpstr>
      <vt:lpstr>Debridement</vt:lpstr>
      <vt:lpstr>Debridement, contra-indicaties</vt:lpstr>
      <vt:lpstr>Chirurgisch debridement</vt:lpstr>
      <vt:lpstr>Chirurgisch debridement</vt:lpstr>
      <vt:lpstr>Chemisch debridement</vt:lpstr>
      <vt:lpstr>Enzymatisch debridement</vt:lpstr>
      <vt:lpstr>Biologisch debridement</vt:lpstr>
      <vt:lpstr>Wondzorg</vt:lpstr>
      <vt:lpstr>Wond reinigen</vt:lpstr>
      <vt:lpstr>Beschrijving van de wond volgens TIME model</vt:lpstr>
      <vt:lpstr>Behandeling zwarte wond</vt:lpstr>
      <vt:lpstr>Behandeling zwarte wond</vt:lpstr>
      <vt:lpstr>Behandeling gele / gemengde wond</vt:lpstr>
      <vt:lpstr>Behandeling gele / gemengde wond</vt:lpstr>
      <vt:lpstr>Behandeling rode wond</vt:lpstr>
      <vt:lpstr>Behandeling rode wond, hypergranulatie</vt:lpstr>
      <vt:lpstr>Beschrijving van de wond volgens TIME model</vt:lpstr>
      <vt:lpstr>Infectie</vt:lpstr>
      <vt:lpstr>Infectie</vt:lpstr>
      <vt:lpstr>Contaminatie     Kolonisatie     Kritische kolonisatie     Infectie</vt:lpstr>
      <vt:lpstr>Wondinfecties</vt:lpstr>
      <vt:lpstr>Behandeling wondinfecties</vt:lpstr>
      <vt:lpstr>Osteomyelitis</vt:lpstr>
      <vt:lpstr>Diagnostiek osteomyelitis </vt:lpstr>
      <vt:lpstr>Geïnfecteerde wonden </vt:lpstr>
      <vt:lpstr>Lokale behandeling bij vermoeden infectie</vt:lpstr>
      <vt:lpstr>Beschrijving van de wond volgens TIME model </vt:lpstr>
      <vt:lpstr>Moisture</vt:lpstr>
      <vt:lpstr>Moisture</vt:lpstr>
      <vt:lpstr>Beschrijving van de wond volgens TIME model</vt:lpstr>
      <vt:lpstr>Edge</vt:lpstr>
      <vt:lpstr>Maceratie</vt:lpstr>
      <vt:lpstr>Callus</vt:lpstr>
      <vt:lpstr>Eczeem</vt:lpstr>
      <vt:lpstr>Ondermijning</vt:lpstr>
      <vt:lpstr>Beschrijving van de wond volgens TIME model </vt:lpstr>
      <vt:lpstr>PowerPoint-presentatie</vt:lpstr>
      <vt:lpstr>PowerPoint-presentatie</vt:lpstr>
      <vt:lpstr>PowerPoint-presentatie</vt:lpstr>
      <vt:lpstr>PowerPoint-presentatie</vt:lpstr>
      <vt:lpstr>Compressietherapie</vt:lpstr>
      <vt:lpstr>Ambulante compressietherapie</vt:lpstr>
      <vt:lpstr>Ambulante compressietherapie</vt:lpstr>
      <vt:lpstr>Ambulante compressietherapie</vt:lpstr>
      <vt:lpstr>Ambulante compressietherapie</vt:lpstr>
      <vt:lpstr>Iedereen kan zwachtelen?</vt:lpstr>
      <vt:lpstr>Iedereen kan zwachtelen?</vt:lpstr>
      <vt:lpstr>Iedereen kan zwachtelen?</vt:lpstr>
      <vt:lpstr>Compressietherapie, verbandkniekous</vt:lpstr>
      <vt:lpstr>Therapeutisch elastische kousen, rondbrei</vt:lpstr>
      <vt:lpstr>Therapeutisch elastische kous, vlakbreikous</vt:lpstr>
      <vt:lpstr>Therapeutisch elastische kous</vt:lpstr>
      <vt:lpstr>Inadequate therapeutisch elastische kousen</vt:lpstr>
      <vt:lpstr>Adjustable compression device</vt:lpstr>
      <vt:lpstr>Leefstijl advies</vt:lpstr>
      <vt:lpstr>Take home messages</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Complexe wonden</dc:title>
  <dc:creator>Corien Dekkers</dc:creator>
  <cp:lastModifiedBy>Corien Dekkers</cp:lastModifiedBy>
  <cp:revision>1</cp:revision>
  <dcterms:created xsi:type="dcterms:W3CDTF">2024-02-18T18:36:34Z</dcterms:created>
  <dcterms:modified xsi:type="dcterms:W3CDTF">2024-02-19T18:58:26Z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