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55"/>
  </p:notesMasterIdLst>
  <p:sldIdLst>
    <p:sldId id="257" r:id="rId2"/>
    <p:sldId id="258" r:id="rId3"/>
    <p:sldId id="259" r:id="rId4"/>
    <p:sldId id="260" r:id="rId5"/>
    <p:sldId id="261" r:id="rId6"/>
    <p:sldId id="263" r:id="rId7"/>
    <p:sldId id="264" r:id="rId8"/>
    <p:sldId id="265" r:id="rId9"/>
    <p:sldId id="262" r:id="rId10"/>
    <p:sldId id="266" r:id="rId11"/>
    <p:sldId id="267" r:id="rId12"/>
    <p:sldId id="268" r:id="rId13"/>
    <p:sldId id="270" r:id="rId14"/>
    <p:sldId id="271" r:id="rId15"/>
    <p:sldId id="269" r:id="rId16"/>
    <p:sldId id="272" r:id="rId17"/>
    <p:sldId id="273" r:id="rId18"/>
    <p:sldId id="274" r:id="rId19"/>
    <p:sldId id="278" r:id="rId20"/>
    <p:sldId id="279" r:id="rId21"/>
    <p:sldId id="280" r:id="rId22"/>
    <p:sldId id="281" r:id="rId23"/>
    <p:sldId id="282" r:id="rId24"/>
    <p:sldId id="283" r:id="rId25"/>
    <p:sldId id="284" r:id="rId26"/>
    <p:sldId id="288" r:id="rId27"/>
    <p:sldId id="275" r:id="rId28"/>
    <p:sldId id="276" r:id="rId29"/>
    <p:sldId id="277" r:id="rId30"/>
    <p:sldId id="285" r:id="rId31"/>
    <p:sldId id="289" r:id="rId32"/>
    <p:sldId id="290" r:id="rId33"/>
    <p:sldId id="291" r:id="rId34"/>
    <p:sldId id="286" r:id="rId35"/>
    <p:sldId id="287" r:id="rId36"/>
    <p:sldId id="293" r:id="rId37"/>
    <p:sldId id="295" r:id="rId38"/>
    <p:sldId id="296" r:id="rId39"/>
    <p:sldId id="294" r:id="rId40"/>
    <p:sldId id="297" r:id="rId41"/>
    <p:sldId id="299" r:id="rId42"/>
    <p:sldId id="301" r:id="rId43"/>
    <p:sldId id="298" r:id="rId44"/>
    <p:sldId id="300" r:id="rId45"/>
    <p:sldId id="303" r:id="rId46"/>
    <p:sldId id="305" r:id="rId47"/>
    <p:sldId id="310" r:id="rId48"/>
    <p:sldId id="312" r:id="rId49"/>
    <p:sldId id="311" r:id="rId50"/>
    <p:sldId id="314" r:id="rId51"/>
    <p:sldId id="315" r:id="rId52"/>
    <p:sldId id="292" r:id="rId53"/>
    <p:sldId id="313" r:id="rId5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339"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D95"/>
    <a:srgbClr val="84B818"/>
    <a:srgbClr val="83CFEE"/>
    <a:srgbClr val="FF5D5E"/>
    <a:srgbClr val="FFA400"/>
    <a:srgbClr val="004B95"/>
    <a:srgbClr val="004B96"/>
    <a:srgbClr val="CE6361"/>
    <a:srgbClr val="70AE47"/>
    <a:srgbClr val="DFA8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8" autoAdjust="0"/>
    <p:restoredTop sz="72727" autoAdjust="0"/>
  </p:normalViewPr>
  <p:slideViewPr>
    <p:cSldViewPr snapToGrid="0" snapToObjects="1">
      <p:cViewPr varScale="1">
        <p:scale>
          <a:sx n="80" d="100"/>
          <a:sy n="80" d="100"/>
        </p:scale>
        <p:origin x="1784" y="176"/>
      </p:cViewPr>
      <p:guideLst>
        <p:guide pos="4339"/>
        <p:guide orient="horz"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werkblad.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550050415803702"/>
          <c:y val="3.3458601507098035E-2"/>
          <c:w val="0.8594528402775764"/>
          <c:h val="0.8841316894150828"/>
        </c:manualLayout>
      </c:layout>
      <c:barChart>
        <c:barDir val="bar"/>
        <c:grouping val="stacked"/>
        <c:varyColors val="0"/>
        <c:ser>
          <c:idx val="0"/>
          <c:order val="0"/>
          <c:tx>
            <c:strRef>
              <c:f>Sheet1!$B$1</c:f>
              <c:strCache>
                <c:ptCount val="1"/>
                <c:pt idx="0">
                  <c:v>Column3</c:v>
                </c:pt>
              </c:strCache>
            </c:strRef>
          </c:tx>
          <c:spPr>
            <a:solidFill>
              <a:schemeClr val="accent1"/>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1-DFBD-4683-9D54-984E402AC93A}"/>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DFBD-4683-9D54-984E402AC93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DFBD-4683-9D54-984E402AC93A}"/>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DFBD-4683-9D54-984E402AC93A}"/>
              </c:ext>
            </c:extLst>
          </c:dPt>
          <c:cat>
            <c:strRef>
              <c:f>Sheet1!$A$2:$A$6</c:f>
              <c:strCache>
                <c:ptCount val="5"/>
                <c:pt idx="0">
                  <c:v>Fluvastatine</c:v>
                </c:pt>
                <c:pt idx="1">
                  <c:v>Pravastatine</c:v>
                </c:pt>
                <c:pt idx="2">
                  <c:v>Simvastatine</c:v>
                </c:pt>
                <c:pt idx="3">
                  <c:v>Atorvastatine</c:v>
                </c:pt>
                <c:pt idx="4">
                  <c:v>Rosuvastatine</c:v>
                </c:pt>
              </c:strCache>
            </c:strRef>
          </c:cat>
          <c:val>
            <c:numRef>
              <c:f>Sheet1!$B$2:$B$6</c:f>
              <c:numCache>
                <c:formatCode>General</c:formatCode>
                <c:ptCount val="5"/>
                <c:pt idx="0">
                  <c:v>30</c:v>
                </c:pt>
                <c:pt idx="1">
                  <c:v>30</c:v>
                </c:pt>
                <c:pt idx="2">
                  <c:v>30</c:v>
                </c:pt>
                <c:pt idx="3">
                  <c:v>38</c:v>
                </c:pt>
                <c:pt idx="4">
                  <c:v>41</c:v>
                </c:pt>
              </c:numCache>
            </c:numRef>
          </c:val>
          <c:extLst>
            <c:ext xmlns:c16="http://schemas.microsoft.com/office/drawing/2014/chart" uri="{C3380CC4-5D6E-409C-BE32-E72D297353CC}">
              <c16:uniqueId val="{00000008-DFBD-4683-9D54-984E402AC93A}"/>
            </c:ext>
          </c:extLst>
        </c:ser>
        <c:ser>
          <c:idx val="1"/>
          <c:order val="1"/>
          <c:tx>
            <c:strRef>
              <c:f>Sheet1!$C$1</c:f>
              <c:strCache>
                <c:ptCount val="1"/>
                <c:pt idx="0">
                  <c:v>Column1</c:v>
                </c:pt>
              </c:strCache>
            </c:strRef>
          </c:tx>
          <c:spPr>
            <a:solidFill>
              <a:schemeClr val="accent2"/>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A-DFBD-4683-9D54-984E402AC93A}"/>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C-DFBD-4683-9D54-984E402AC93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E-DFBD-4683-9D54-984E402AC93A}"/>
              </c:ext>
            </c:extLst>
          </c:dPt>
          <c:dPt>
            <c:idx val="4"/>
            <c:invertIfNegative val="0"/>
            <c:bubble3D val="0"/>
            <c:spPr>
              <a:solidFill>
                <a:schemeClr val="accent1"/>
              </a:solidFill>
              <a:ln>
                <a:noFill/>
              </a:ln>
              <a:effectLst/>
            </c:spPr>
            <c:extLst>
              <c:ext xmlns:c16="http://schemas.microsoft.com/office/drawing/2014/chart" uri="{C3380CC4-5D6E-409C-BE32-E72D297353CC}">
                <c16:uniqueId val="{00000010-DFBD-4683-9D54-984E402AC93A}"/>
              </c:ext>
            </c:extLst>
          </c:dPt>
          <c:cat>
            <c:strRef>
              <c:f>Sheet1!$A$2:$A$6</c:f>
              <c:strCache>
                <c:ptCount val="5"/>
                <c:pt idx="0">
                  <c:v>Fluvastatine</c:v>
                </c:pt>
                <c:pt idx="1">
                  <c:v>Pravastatine</c:v>
                </c:pt>
                <c:pt idx="2">
                  <c:v>Simvastatine</c:v>
                </c:pt>
                <c:pt idx="3">
                  <c:v>Atorvastatine</c:v>
                </c:pt>
                <c:pt idx="4">
                  <c:v>Rosuvastatine</c:v>
                </c:pt>
              </c:strCache>
            </c:strRef>
          </c:cat>
          <c:val>
            <c:numRef>
              <c:f>Sheet1!$C$2:$C$6</c:f>
              <c:numCache>
                <c:formatCode>General</c:formatCode>
                <c:ptCount val="5"/>
                <c:pt idx="0">
                  <c:v>8</c:v>
                </c:pt>
                <c:pt idx="1">
                  <c:v>8</c:v>
                </c:pt>
                <c:pt idx="2">
                  <c:v>8</c:v>
                </c:pt>
                <c:pt idx="3">
                  <c:v>3</c:v>
                </c:pt>
                <c:pt idx="4">
                  <c:v>6</c:v>
                </c:pt>
              </c:numCache>
            </c:numRef>
          </c:val>
          <c:extLst>
            <c:ext xmlns:c16="http://schemas.microsoft.com/office/drawing/2014/chart" uri="{C3380CC4-5D6E-409C-BE32-E72D297353CC}">
              <c16:uniqueId val="{00000011-DFBD-4683-9D54-984E402AC93A}"/>
            </c:ext>
          </c:extLst>
        </c:ser>
        <c:ser>
          <c:idx val="2"/>
          <c:order val="2"/>
          <c:tx>
            <c:strRef>
              <c:f>Sheet1!$D$1</c:f>
              <c:strCache>
                <c:ptCount val="1"/>
                <c:pt idx="0">
                  <c:v>Column2</c:v>
                </c:pt>
              </c:strCache>
            </c:strRef>
          </c:tx>
          <c:spPr>
            <a:solidFill>
              <a:schemeClr val="accent3"/>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13-DFBD-4683-9D54-984E402AC93A}"/>
              </c:ext>
            </c:extLst>
          </c:dPt>
          <c:dPt>
            <c:idx val="3"/>
            <c:invertIfNegative val="0"/>
            <c:bubble3D val="0"/>
            <c:spPr>
              <a:solidFill>
                <a:schemeClr val="accent2"/>
              </a:solidFill>
              <a:ln>
                <a:noFill/>
              </a:ln>
              <a:effectLst/>
            </c:spPr>
            <c:extLst>
              <c:ext xmlns:c16="http://schemas.microsoft.com/office/drawing/2014/chart" uri="{C3380CC4-5D6E-409C-BE32-E72D297353CC}">
                <c16:uniqueId val="{00000015-DFBD-4683-9D54-984E402AC93A}"/>
              </c:ext>
            </c:extLst>
          </c:dPt>
          <c:dPt>
            <c:idx val="4"/>
            <c:invertIfNegative val="0"/>
            <c:bubble3D val="0"/>
            <c:spPr>
              <a:solidFill>
                <a:schemeClr val="accent1"/>
              </a:solidFill>
              <a:ln>
                <a:noFill/>
              </a:ln>
              <a:effectLst/>
            </c:spPr>
            <c:extLst>
              <c:ext xmlns:c16="http://schemas.microsoft.com/office/drawing/2014/chart" uri="{C3380CC4-5D6E-409C-BE32-E72D297353CC}">
                <c16:uniqueId val="{00000017-DFBD-4683-9D54-984E402AC93A}"/>
              </c:ext>
            </c:extLst>
          </c:dPt>
          <c:cat>
            <c:strRef>
              <c:f>Sheet1!$A$2:$A$6</c:f>
              <c:strCache>
                <c:ptCount val="5"/>
                <c:pt idx="0">
                  <c:v>Fluvastatine</c:v>
                </c:pt>
                <c:pt idx="1">
                  <c:v>Pravastatine</c:v>
                </c:pt>
                <c:pt idx="2">
                  <c:v>Simvastatine</c:v>
                </c:pt>
                <c:pt idx="3">
                  <c:v>Atorvastatine</c:v>
                </c:pt>
                <c:pt idx="4">
                  <c:v>Rosuvastatine</c:v>
                </c:pt>
              </c:strCache>
            </c:strRef>
          </c:cat>
          <c:val>
            <c:numRef>
              <c:f>Sheet1!$D$2:$D$6</c:f>
              <c:numCache>
                <c:formatCode>General</c:formatCode>
                <c:ptCount val="5"/>
                <c:pt idx="1">
                  <c:v>3</c:v>
                </c:pt>
                <c:pt idx="2">
                  <c:v>3</c:v>
                </c:pt>
                <c:pt idx="3">
                  <c:v>6</c:v>
                </c:pt>
                <c:pt idx="4">
                  <c:v>8</c:v>
                </c:pt>
              </c:numCache>
            </c:numRef>
          </c:val>
          <c:extLst>
            <c:ext xmlns:c16="http://schemas.microsoft.com/office/drawing/2014/chart" uri="{C3380CC4-5D6E-409C-BE32-E72D297353CC}">
              <c16:uniqueId val="{00000018-DFBD-4683-9D54-984E402AC93A}"/>
            </c:ext>
          </c:extLst>
        </c:ser>
        <c:ser>
          <c:idx val="3"/>
          <c:order val="3"/>
          <c:tx>
            <c:strRef>
              <c:f>Sheet1!$E$1</c:f>
              <c:strCache>
                <c:ptCount val="1"/>
                <c:pt idx="0">
                  <c:v>Column22</c:v>
                </c:pt>
              </c:strCache>
            </c:strRef>
          </c:tx>
          <c:spPr>
            <a:solidFill>
              <a:schemeClr val="accent4"/>
            </a:solidFill>
            <a:ln>
              <a:noFill/>
            </a:ln>
            <a:effectLst/>
          </c:spPr>
          <c:invertIfNegative val="0"/>
          <c:dPt>
            <c:idx val="2"/>
            <c:invertIfNegative val="0"/>
            <c:bubble3D val="0"/>
            <c:spPr>
              <a:solidFill>
                <a:schemeClr val="accent3"/>
              </a:solidFill>
              <a:ln>
                <a:noFill/>
              </a:ln>
              <a:effectLst/>
            </c:spPr>
            <c:extLst>
              <c:ext xmlns:c16="http://schemas.microsoft.com/office/drawing/2014/chart" uri="{C3380CC4-5D6E-409C-BE32-E72D297353CC}">
                <c16:uniqueId val="{0000001A-DFBD-4683-9D54-984E402AC93A}"/>
              </c:ext>
            </c:extLst>
          </c:dPt>
          <c:dPt>
            <c:idx val="3"/>
            <c:invertIfNegative val="0"/>
            <c:bubble3D val="0"/>
            <c:spPr>
              <a:solidFill>
                <a:schemeClr val="accent2"/>
              </a:solidFill>
              <a:ln>
                <a:noFill/>
              </a:ln>
              <a:effectLst/>
            </c:spPr>
            <c:extLst>
              <c:ext xmlns:c16="http://schemas.microsoft.com/office/drawing/2014/chart" uri="{C3380CC4-5D6E-409C-BE32-E72D297353CC}">
                <c16:uniqueId val="{0000001C-DFBD-4683-9D54-984E402AC93A}"/>
              </c:ext>
            </c:extLst>
          </c:dPt>
          <c:dPt>
            <c:idx val="4"/>
            <c:invertIfNegative val="0"/>
            <c:bubble3D val="0"/>
            <c:spPr>
              <a:solidFill>
                <a:schemeClr val="accent1"/>
              </a:solidFill>
              <a:ln>
                <a:noFill/>
              </a:ln>
              <a:effectLst/>
            </c:spPr>
            <c:extLst>
              <c:ext xmlns:c16="http://schemas.microsoft.com/office/drawing/2014/chart" uri="{C3380CC4-5D6E-409C-BE32-E72D297353CC}">
                <c16:uniqueId val="{0000001E-DFBD-4683-9D54-984E402AC93A}"/>
              </c:ext>
            </c:extLst>
          </c:dPt>
          <c:cat>
            <c:strRef>
              <c:f>Sheet1!$A$2:$A$6</c:f>
              <c:strCache>
                <c:ptCount val="5"/>
                <c:pt idx="0">
                  <c:v>Fluvastatine</c:v>
                </c:pt>
                <c:pt idx="1">
                  <c:v>Pravastatine</c:v>
                </c:pt>
                <c:pt idx="2">
                  <c:v>Simvastatine</c:v>
                </c:pt>
                <c:pt idx="3">
                  <c:v>Atorvastatine</c:v>
                </c:pt>
                <c:pt idx="4">
                  <c:v>Rosuvastatine</c:v>
                </c:pt>
              </c:strCache>
            </c:strRef>
          </c:cat>
          <c:val>
            <c:numRef>
              <c:f>Sheet1!$E$2:$E$6</c:f>
              <c:numCache>
                <c:formatCode>General</c:formatCode>
                <c:ptCount val="5"/>
                <c:pt idx="2">
                  <c:v>7</c:v>
                </c:pt>
                <c:pt idx="3">
                  <c:v>8</c:v>
                </c:pt>
                <c:pt idx="4">
                  <c:v>8</c:v>
                </c:pt>
              </c:numCache>
            </c:numRef>
          </c:val>
          <c:extLst>
            <c:ext xmlns:c16="http://schemas.microsoft.com/office/drawing/2014/chart" uri="{C3380CC4-5D6E-409C-BE32-E72D297353CC}">
              <c16:uniqueId val="{0000001F-DFBD-4683-9D54-984E402AC93A}"/>
            </c:ext>
          </c:extLst>
        </c:ser>
        <c:dLbls>
          <c:showLegendKey val="0"/>
          <c:showVal val="0"/>
          <c:showCatName val="0"/>
          <c:showSerName val="0"/>
          <c:showPercent val="0"/>
          <c:showBubbleSize val="0"/>
        </c:dLbls>
        <c:gapWidth val="150"/>
        <c:overlap val="100"/>
        <c:axId val="321232976"/>
        <c:axId val="321235720"/>
      </c:barChart>
      <c:catAx>
        <c:axId val="321232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321235720"/>
        <c:crosses val="autoZero"/>
        <c:auto val="1"/>
        <c:lblAlgn val="ctr"/>
        <c:lblOffset val="100"/>
        <c:noMultiLvlLbl val="0"/>
      </c:catAx>
      <c:valAx>
        <c:axId val="321235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321232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0.33053</cdr:x>
      <cdr:y>0.07973</cdr:y>
    </cdr:from>
    <cdr:to>
      <cdr:x>0.43783</cdr:x>
      <cdr:y>0.13197</cdr:y>
    </cdr:to>
    <cdr:sp macro="" textlink="">
      <cdr:nvSpPr>
        <cdr:cNvPr id="2" name="TextBox 1">
          <a:extLst xmlns:a="http://schemas.openxmlformats.org/drawingml/2006/main">
            <a:ext uri="{FF2B5EF4-FFF2-40B4-BE49-F238E27FC236}">
              <a16:creationId xmlns:a16="http://schemas.microsoft.com/office/drawing/2014/main" id="{8FE35F3C-8FC3-4428-9A2B-B0F6E1487CE0}"/>
            </a:ext>
          </a:extLst>
        </cdr:cNvPr>
        <cdr:cNvSpPr txBox="1"/>
      </cdr:nvSpPr>
      <cdr:spPr>
        <a:xfrm xmlns:a="http://schemas.openxmlformats.org/drawingml/2006/main">
          <a:off x="2470557" y="249668"/>
          <a:ext cx="802023" cy="16358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nl-NL" sz="800">
              <a:solidFill>
                <a:schemeClr val="bg1"/>
              </a:solidFill>
            </a:rPr>
            <a:t>5 mg</a:t>
          </a:r>
        </a:p>
      </cdr:txBody>
    </cdr:sp>
  </cdr:relSizeAnchor>
  <cdr:relSizeAnchor xmlns:cdr="http://schemas.openxmlformats.org/drawingml/2006/chartDrawing">
    <cdr:from>
      <cdr:x>0.33053</cdr:x>
      <cdr:y>0.25341</cdr:y>
    </cdr:from>
    <cdr:to>
      <cdr:x>0.43783</cdr:x>
      <cdr:y>0.30564</cdr:y>
    </cdr:to>
    <cdr:sp macro="" textlink="">
      <cdr:nvSpPr>
        <cdr:cNvPr id="3" name="TextBox 1">
          <a:extLst xmlns:a="http://schemas.openxmlformats.org/drawingml/2006/main">
            <a:ext uri="{FF2B5EF4-FFF2-40B4-BE49-F238E27FC236}">
              <a16:creationId xmlns:a16="http://schemas.microsoft.com/office/drawing/2014/main" id="{CC94DBE9-9B9B-45E7-AE81-0D93F2C7DC42}"/>
            </a:ext>
          </a:extLst>
        </cdr:cNvPr>
        <cdr:cNvSpPr txBox="1"/>
      </cdr:nvSpPr>
      <cdr:spPr>
        <a:xfrm xmlns:a="http://schemas.openxmlformats.org/drawingml/2006/main">
          <a:off x="2470557" y="793560"/>
          <a:ext cx="802023" cy="1635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nl-NL" sz="800">
              <a:solidFill>
                <a:schemeClr val="bg1"/>
              </a:solidFill>
            </a:rPr>
            <a:t>10 mg</a:t>
          </a:r>
        </a:p>
      </cdr:txBody>
    </cdr:sp>
  </cdr:relSizeAnchor>
  <cdr:relSizeAnchor xmlns:cdr="http://schemas.openxmlformats.org/drawingml/2006/chartDrawing">
    <cdr:from>
      <cdr:x>0.62464</cdr:x>
      <cdr:y>0.07864</cdr:y>
    </cdr:from>
    <cdr:to>
      <cdr:x>0.73194</cdr:x>
      <cdr:y>0.13088</cdr:y>
    </cdr:to>
    <cdr:sp macro="" textlink="">
      <cdr:nvSpPr>
        <cdr:cNvPr id="4" name="TextBox 1">
          <a:extLst xmlns:a="http://schemas.openxmlformats.org/drawingml/2006/main">
            <a:ext uri="{FF2B5EF4-FFF2-40B4-BE49-F238E27FC236}">
              <a16:creationId xmlns:a16="http://schemas.microsoft.com/office/drawing/2014/main" id="{4C2237E0-600B-45F9-9EC5-9E1E23312EAF}"/>
            </a:ext>
          </a:extLst>
        </cdr:cNvPr>
        <cdr:cNvSpPr txBox="1"/>
      </cdr:nvSpPr>
      <cdr:spPr>
        <a:xfrm xmlns:a="http://schemas.openxmlformats.org/drawingml/2006/main">
          <a:off x="4668951" y="246257"/>
          <a:ext cx="802024" cy="1635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nl-NL" sz="800">
              <a:solidFill>
                <a:schemeClr val="bg1"/>
              </a:solidFill>
            </a:rPr>
            <a:t>10 mg</a:t>
          </a:r>
        </a:p>
      </cdr:txBody>
    </cdr:sp>
  </cdr:relSizeAnchor>
  <cdr:relSizeAnchor xmlns:cdr="http://schemas.openxmlformats.org/drawingml/2006/chartDrawing">
    <cdr:from>
      <cdr:x>0.63119</cdr:x>
      <cdr:y>0.43553</cdr:y>
    </cdr:from>
    <cdr:to>
      <cdr:x>0.73849</cdr:x>
      <cdr:y>0.48777</cdr:y>
    </cdr:to>
    <cdr:sp macro="" textlink="">
      <cdr:nvSpPr>
        <cdr:cNvPr id="5" name="TextBox 1">
          <a:extLst xmlns:a="http://schemas.openxmlformats.org/drawingml/2006/main">
            <a:ext uri="{FF2B5EF4-FFF2-40B4-BE49-F238E27FC236}">
              <a16:creationId xmlns:a16="http://schemas.microsoft.com/office/drawing/2014/main" id="{4C2237E0-600B-45F9-9EC5-9E1E23312EAF}"/>
            </a:ext>
          </a:extLst>
        </cdr:cNvPr>
        <cdr:cNvSpPr txBox="1"/>
      </cdr:nvSpPr>
      <cdr:spPr>
        <a:xfrm xmlns:a="http://schemas.openxmlformats.org/drawingml/2006/main">
          <a:off x="4717868" y="1363859"/>
          <a:ext cx="802024" cy="1635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nl-NL" sz="800">
              <a:solidFill>
                <a:schemeClr val="bg1"/>
              </a:solidFill>
            </a:rPr>
            <a:t>80 mg</a:t>
          </a:r>
        </a:p>
      </cdr:txBody>
    </cdr:sp>
  </cdr:relSizeAnchor>
  <cdr:relSizeAnchor xmlns:cdr="http://schemas.openxmlformats.org/drawingml/2006/chartDrawing">
    <cdr:from>
      <cdr:x>0.72778</cdr:x>
      <cdr:y>0.56814</cdr:y>
    </cdr:from>
    <cdr:to>
      <cdr:x>0.72778</cdr:x>
      <cdr:y>0.64156</cdr:y>
    </cdr:to>
    <cdr:cxnSp macro="">
      <cdr:nvCxnSpPr>
        <cdr:cNvPr id="6" name="Straight Connector 5">
          <a:extLst xmlns:a="http://schemas.openxmlformats.org/drawingml/2006/main">
            <a:ext uri="{FF2B5EF4-FFF2-40B4-BE49-F238E27FC236}">
              <a16:creationId xmlns:a16="http://schemas.microsoft.com/office/drawing/2014/main" id="{B1808932-24CE-41AA-8073-2FEE0B6158D0}"/>
            </a:ext>
          </a:extLst>
        </cdr:cNvPr>
        <cdr:cNvCxnSpPr>
          <a:cxnSpLocks xmlns:a="http://schemas.openxmlformats.org/drawingml/2006/main"/>
        </cdr:cNvCxnSpPr>
      </cdr:nvCxnSpPr>
      <cdr:spPr>
        <a:xfrm xmlns:a="http://schemas.openxmlformats.org/drawingml/2006/main">
          <a:off x="7253112" y="2372171"/>
          <a:ext cx="0" cy="306546"/>
        </a:xfrm>
        <a:prstGeom xmlns:a="http://schemas.openxmlformats.org/drawingml/2006/main" prst="line">
          <a:avLst/>
        </a:prstGeom>
        <a:noFill xmlns:a="http://schemas.openxmlformats.org/drawingml/2006/main"/>
        <a:ln xmlns:a="http://schemas.openxmlformats.org/drawingml/2006/main" w="25400" cap="flat">
          <a:solidFill>
            <a:schemeClr val="bg1"/>
          </a:solidFill>
          <a:prstDash val="solid"/>
          <a:round/>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dr:relSizeAnchor xmlns:cdr="http://schemas.openxmlformats.org/drawingml/2006/chartDrawing">
    <cdr:from>
      <cdr:x>0.72778</cdr:x>
      <cdr:y>0.56814</cdr:y>
    </cdr:from>
    <cdr:to>
      <cdr:x>0.72778</cdr:x>
      <cdr:y>0.64156</cdr:y>
    </cdr:to>
    <cdr:cxnSp macro="">
      <cdr:nvCxnSpPr>
        <cdr:cNvPr id="7" name="Straight Connector 6">
          <a:extLst xmlns:a="http://schemas.openxmlformats.org/drawingml/2006/main">
            <a:ext uri="{FF2B5EF4-FFF2-40B4-BE49-F238E27FC236}">
              <a16:creationId xmlns:a16="http://schemas.microsoft.com/office/drawing/2014/main" id="{B1808932-24CE-41AA-8073-2FEE0B6158D0}"/>
            </a:ext>
          </a:extLst>
        </cdr:cNvPr>
        <cdr:cNvCxnSpPr>
          <a:cxnSpLocks xmlns:a="http://schemas.openxmlformats.org/drawingml/2006/main"/>
        </cdr:cNvCxnSpPr>
      </cdr:nvCxnSpPr>
      <cdr:spPr>
        <a:xfrm xmlns:a="http://schemas.openxmlformats.org/drawingml/2006/main">
          <a:off x="7253112" y="2372171"/>
          <a:ext cx="0" cy="306546"/>
        </a:xfrm>
        <a:prstGeom xmlns:a="http://schemas.openxmlformats.org/drawingml/2006/main" prst="line">
          <a:avLst/>
        </a:prstGeom>
        <a:noFill xmlns:a="http://schemas.openxmlformats.org/drawingml/2006/main"/>
        <a:ln xmlns:a="http://schemas.openxmlformats.org/drawingml/2006/main" w="25400" cap="flat">
          <a:solidFill>
            <a:schemeClr val="bg1"/>
          </a:solidFill>
          <a:prstDash val="solid"/>
          <a:round/>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dr:relSizeAnchor xmlns:cdr="http://schemas.openxmlformats.org/drawingml/2006/chartDrawing">
    <cdr:from>
      <cdr:x>0.79959</cdr:x>
      <cdr:y>0.56803</cdr:y>
    </cdr:from>
    <cdr:to>
      <cdr:x>0.79959</cdr:x>
      <cdr:y>0.64145</cdr:y>
    </cdr:to>
    <cdr:cxnSp macro="">
      <cdr:nvCxnSpPr>
        <cdr:cNvPr id="8" name="Straight Connector 7">
          <a:extLst xmlns:a="http://schemas.openxmlformats.org/drawingml/2006/main">
            <a:ext uri="{FF2B5EF4-FFF2-40B4-BE49-F238E27FC236}">
              <a16:creationId xmlns:a16="http://schemas.microsoft.com/office/drawing/2014/main" id="{1DF0572F-46CF-4AEB-9689-D6C738EA22E9}"/>
            </a:ext>
          </a:extLst>
        </cdr:cNvPr>
        <cdr:cNvCxnSpPr>
          <a:cxnSpLocks xmlns:a="http://schemas.openxmlformats.org/drawingml/2006/main"/>
        </cdr:cNvCxnSpPr>
      </cdr:nvCxnSpPr>
      <cdr:spPr>
        <a:xfrm xmlns:a="http://schemas.openxmlformats.org/drawingml/2006/main">
          <a:off x="7968824" y="2371719"/>
          <a:ext cx="0" cy="306546"/>
        </a:xfrm>
        <a:prstGeom xmlns:a="http://schemas.openxmlformats.org/drawingml/2006/main" prst="line">
          <a:avLst/>
        </a:prstGeom>
        <a:noFill xmlns:a="http://schemas.openxmlformats.org/drawingml/2006/main"/>
        <a:ln xmlns:a="http://schemas.openxmlformats.org/drawingml/2006/main" w="25400" cap="flat">
          <a:solidFill>
            <a:schemeClr val="bg1"/>
          </a:solidFill>
          <a:prstDash val="solid"/>
          <a:round/>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dr:relSizeAnchor xmlns:cdr="http://schemas.openxmlformats.org/drawingml/2006/chartDrawing">
    <cdr:from>
      <cdr:x>0.68916</cdr:x>
      <cdr:y>0.74332</cdr:y>
    </cdr:from>
    <cdr:to>
      <cdr:x>0.68916</cdr:x>
      <cdr:y>0.81674</cdr:y>
    </cdr:to>
    <cdr:cxnSp macro="">
      <cdr:nvCxnSpPr>
        <cdr:cNvPr id="9" name="Straight Connector 8">
          <a:extLst xmlns:a="http://schemas.openxmlformats.org/drawingml/2006/main">
            <a:ext uri="{FF2B5EF4-FFF2-40B4-BE49-F238E27FC236}">
              <a16:creationId xmlns:a16="http://schemas.microsoft.com/office/drawing/2014/main" id="{E55D043E-E590-4C9C-8C6A-3379781EE10E}"/>
            </a:ext>
          </a:extLst>
        </cdr:cNvPr>
        <cdr:cNvCxnSpPr>
          <a:cxnSpLocks xmlns:a="http://schemas.openxmlformats.org/drawingml/2006/main"/>
        </cdr:cNvCxnSpPr>
      </cdr:nvCxnSpPr>
      <cdr:spPr>
        <a:xfrm xmlns:a="http://schemas.openxmlformats.org/drawingml/2006/main">
          <a:off x="6868254" y="3103603"/>
          <a:ext cx="0" cy="306546"/>
        </a:xfrm>
        <a:prstGeom xmlns:a="http://schemas.openxmlformats.org/drawingml/2006/main" prst="line">
          <a:avLst/>
        </a:prstGeom>
        <a:noFill xmlns:a="http://schemas.openxmlformats.org/drawingml/2006/main"/>
        <a:ln xmlns:a="http://schemas.openxmlformats.org/drawingml/2006/main" w="25400" cap="flat">
          <a:solidFill>
            <a:schemeClr val="bg1"/>
          </a:solidFill>
          <a:prstDash val="solid"/>
          <a:round/>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dr:relSizeAnchor xmlns:cdr="http://schemas.openxmlformats.org/drawingml/2006/chartDrawing">
    <cdr:from>
      <cdr:x>0.59111</cdr:x>
      <cdr:y>0.92247</cdr:y>
    </cdr:from>
    <cdr:to>
      <cdr:x>0.59111</cdr:x>
      <cdr:y>0.99589</cdr:y>
    </cdr:to>
    <cdr:cxnSp macro="">
      <cdr:nvCxnSpPr>
        <cdr:cNvPr id="10" name="Straight Connector 9">
          <a:extLst xmlns:a="http://schemas.openxmlformats.org/drawingml/2006/main">
            <a:ext uri="{FF2B5EF4-FFF2-40B4-BE49-F238E27FC236}">
              <a16:creationId xmlns:a16="http://schemas.microsoft.com/office/drawing/2014/main" id="{2C0FB5A0-3BA7-48CD-BF5C-13C7C8C7C881}"/>
            </a:ext>
          </a:extLst>
        </cdr:cNvPr>
        <cdr:cNvCxnSpPr>
          <a:cxnSpLocks xmlns:a="http://schemas.openxmlformats.org/drawingml/2006/main"/>
        </cdr:cNvCxnSpPr>
      </cdr:nvCxnSpPr>
      <cdr:spPr>
        <a:xfrm xmlns:a="http://schemas.openxmlformats.org/drawingml/2006/main">
          <a:off x="5891101" y="3851589"/>
          <a:ext cx="0" cy="306546"/>
        </a:xfrm>
        <a:prstGeom xmlns:a="http://schemas.openxmlformats.org/drawingml/2006/main" prst="line">
          <a:avLst/>
        </a:prstGeom>
        <a:noFill xmlns:a="http://schemas.openxmlformats.org/drawingml/2006/main"/>
        <a:ln xmlns:a="http://schemas.openxmlformats.org/drawingml/2006/main" w="25400" cap="flat">
          <a:solidFill>
            <a:schemeClr val="bg1"/>
          </a:solidFill>
          <a:prstDash val="solid"/>
          <a:round/>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dr:relSizeAnchor xmlns:cdr="http://schemas.openxmlformats.org/drawingml/2006/chartDrawing">
    <cdr:from>
      <cdr:x>0.58952</cdr:x>
      <cdr:y>0.92658</cdr:y>
    </cdr:from>
    <cdr:to>
      <cdr:x>0.58952</cdr:x>
      <cdr:y>1</cdr:y>
    </cdr:to>
    <cdr:cxnSp macro="">
      <cdr:nvCxnSpPr>
        <cdr:cNvPr id="11" name="Straight Connector 10">
          <a:extLst xmlns:a="http://schemas.openxmlformats.org/drawingml/2006/main">
            <a:ext uri="{FF2B5EF4-FFF2-40B4-BE49-F238E27FC236}">
              <a16:creationId xmlns:a16="http://schemas.microsoft.com/office/drawing/2014/main" id="{AAFBA191-9E00-4D0D-B81E-3C8E12943E4D}"/>
            </a:ext>
          </a:extLst>
        </cdr:cNvPr>
        <cdr:cNvCxnSpPr>
          <a:cxnSpLocks xmlns:a="http://schemas.openxmlformats.org/drawingml/2006/main"/>
        </cdr:cNvCxnSpPr>
      </cdr:nvCxnSpPr>
      <cdr:spPr>
        <a:xfrm xmlns:a="http://schemas.openxmlformats.org/drawingml/2006/main">
          <a:off x="5875197" y="4587147"/>
          <a:ext cx="0" cy="306546"/>
        </a:xfrm>
        <a:prstGeom xmlns:a="http://schemas.openxmlformats.org/drawingml/2006/main" prst="line">
          <a:avLst/>
        </a:prstGeom>
        <a:noFill xmlns:a="http://schemas.openxmlformats.org/drawingml/2006/main"/>
        <a:ln xmlns:a="http://schemas.openxmlformats.org/drawingml/2006/main" w="25400" cap="flat">
          <a:solidFill>
            <a:schemeClr val="bg1"/>
          </a:solidFill>
          <a:prstDash val="solid"/>
          <a:round/>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898091-3E4E-DB48-936E-BBF843DB2C03}" type="datetimeFigureOut">
              <a:rPr lang="nl-NL" smtClean="0"/>
              <a:t>16-03-2024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D3A91C-461F-064E-AAA5-7910BA802706}" type="slidenum">
              <a:rPr lang="nl-NL" smtClean="0"/>
              <a:t>‹nr.›</a:t>
            </a:fld>
            <a:endParaRPr lang="nl-NL"/>
          </a:p>
        </p:txBody>
      </p:sp>
    </p:spTree>
    <p:extLst>
      <p:ext uri="{BB962C8B-B14F-4D97-AF65-F5344CB8AC3E}">
        <p14:creationId xmlns:p14="http://schemas.microsoft.com/office/powerpoint/2010/main" val="2091075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ubmed.ncbi.nlm.nih.gov/?term=Ali+DH&amp;cauthor_id=33560056"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VS, consulent </a:t>
            </a:r>
            <a:r>
              <a:rPr lang="nl-NL" dirty="0" err="1"/>
              <a:t>LeeFH</a:t>
            </a:r>
            <a:r>
              <a:rPr lang="nl-NL" dirty="0"/>
              <a:t>, docent HK </a:t>
            </a:r>
            <a:r>
              <a:rPr lang="nl-NL" dirty="0" err="1"/>
              <a:t>Fontys</a:t>
            </a:r>
            <a:r>
              <a:rPr lang="nl-NL" dirty="0"/>
              <a:t>, tot 1/1 </a:t>
            </a:r>
            <a:r>
              <a:rPr lang="nl-NL" dirty="0" err="1"/>
              <a:t>j.l</a:t>
            </a:r>
            <a:r>
              <a:rPr lang="nl-NL" dirty="0"/>
              <a:t> NVHVV werkgroep wetenschappelijk onderzoek/</a:t>
            </a:r>
            <a:r>
              <a:rPr lang="nl-NL" baseline="0" dirty="0"/>
              <a:t> Cordiaal</a:t>
            </a:r>
          </a:p>
          <a:p>
            <a:r>
              <a:rPr lang="nl-NL" baseline="0" dirty="0"/>
              <a:t>Wie heb ik tegenover mij? Wat doen zij met CVRM? Wat willen ze weten?</a:t>
            </a:r>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2</a:t>
            </a:fld>
            <a:endParaRPr lang="nl-NL"/>
          </a:p>
        </p:txBody>
      </p:sp>
    </p:spTree>
    <p:extLst>
      <p:ext uri="{BB962C8B-B14F-4D97-AF65-F5344CB8AC3E}">
        <p14:creationId xmlns:p14="http://schemas.microsoft.com/office/powerpoint/2010/main" val="207516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baseline="0" dirty="0">
                <a:solidFill>
                  <a:schemeClr val="tx1"/>
                </a:solidFill>
                <a:latin typeface="+mn-lt"/>
                <a:ea typeface="+mn-ea"/>
                <a:cs typeface="+mn-cs"/>
              </a:rPr>
              <a:t>zeer hoog risico: leefstijladvies aangewezen, medicamenteuze therapie meestal aangewezen;</a:t>
            </a:r>
          </a:p>
          <a:p>
            <a:endParaRPr lang="nl-NL"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hoog risico: leefstijladvies aangewezen, overweeg medicamenteuze therapie. De beslissing om medicamenteus te behandelen hangt onder andere af van:</a:t>
            </a:r>
          </a:p>
          <a:p>
            <a:r>
              <a:rPr lang="nl-NL" sz="1200" b="0" i="0" u="none" strike="noStrike" kern="1200" baseline="0" dirty="0">
                <a:solidFill>
                  <a:schemeClr val="tx1"/>
                </a:solidFill>
                <a:latin typeface="+mn-lt"/>
                <a:ea typeface="+mn-ea"/>
                <a:cs typeface="+mn-cs"/>
              </a:rPr>
              <a:t>het risico op ziekte als gevolg van hart- en vaatziekten, dat fors kan variëren bij vergelijkbare sterfterisico’s (zie SCORE-risicotabel); de mate waarin effect van leefstijlveranderingen te verwachten is.</a:t>
            </a:r>
          </a:p>
          <a:p>
            <a:endParaRPr lang="nl-NL"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laag tot matig verhoogd risico: leefstijladvies aanbevolen, medicamenteuze behandeling is in deze</a:t>
            </a:r>
          </a:p>
          <a:p>
            <a:r>
              <a:rPr lang="nl-NL" sz="1200" b="0" i="0" u="none" strike="noStrike" kern="1200" baseline="0" dirty="0">
                <a:solidFill>
                  <a:schemeClr val="tx1"/>
                </a:solidFill>
                <a:latin typeface="+mn-lt"/>
                <a:ea typeface="+mn-ea"/>
                <a:cs typeface="+mn-cs"/>
              </a:rPr>
              <a:t>risicocategorie zelden aangewezen.</a:t>
            </a:r>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7</a:t>
            </a:fld>
            <a:endParaRPr lang="nl-NL"/>
          </a:p>
        </p:txBody>
      </p:sp>
    </p:spTree>
    <p:extLst>
      <p:ext uri="{BB962C8B-B14F-4D97-AF65-F5344CB8AC3E}">
        <p14:creationId xmlns:p14="http://schemas.microsoft.com/office/powerpoint/2010/main" val="1246158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Beperkingen: Jongeren, ouderen, DM (ADVANCE risicofunctie), SMART risicofunctie</a:t>
            </a:r>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8</a:t>
            </a:fld>
            <a:endParaRPr lang="nl-NL"/>
          </a:p>
        </p:txBody>
      </p:sp>
    </p:spTree>
    <p:extLst>
      <p:ext uri="{BB962C8B-B14F-4D97-AF65-F5344CB8AC3E}">
        <p14:creationId xmlns:p14="http://schemas.microsoft.com/office/powerpoint/2010/main" val="2356118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Welke onderwerpen zijn hier interessant???</a:t>
            </a:r>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9</a:t>
            </a:fld>
            <a:endParaRPr lang="nl-NL"/>
          </a:p>
        </p:txBody>
      </p:sp>
    </p:spTree>
    <p:extLst>
      <p:ext uri="{BB962C8B-B14F-4D97-AF65-F5344CB8AC3E}">
        <p14:creationId xmlns:p14="http://schemas.microsoft.com/office/powerpoint/2010/main" val="3141961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Redenen liggen hiervoor bij patiënt, Behandeling en z0rgsysteem </a:t>
            </a:r>
          </a:p>
          <a:p>
            <a:endParaRPr lang="nl-NL" dirty="0"/>
          </a:p>
          <a:p>
            <a:r>
              <a:rPr lang="en-US" sz="1200" b="1" i="0" kern="1200" dirty="0">
                <a:solidFill>
                  <a:schemeClr val="tx1"/>
                </a:solidFill>
                <a:effectLst/>
                <a:latin typeface="+mn-lt"/>
                <a:ea typeface="+mn-ea"/>
                <a:cs typeface="+mn-cs"/>
              </a:rPr>
              <a:t>Therapeutic inertia in the management of hypertension in primary care</a:t>
            </a:r>
          </a:p>
          <a:p>
            <a:r>
              <a:rPr lang="en-US" sz="1200" b="0" i="0" u="none" strike="noStrike" kern="1200" dirty="0">
                <a:solidFill>
                  <a:schemeClr val="tx1"/>
                </a:solidFill>
                <a:effectLst/>
                <a:latin typeface="+mn-lt"/>
                <a:ea typeface="+mn-ea"/>
                <a:cs typeface="+mn-cs"/>
                <a:hlinkClick r:id="rId3"/>
              </a:rPr>
              <a:t>Dalia H Ali</a:t>
            </a:r>
            <a:r>
              <a:rPr lang="en-US" sz="1200" b="0" i="0" kern="1200" baseline="30000" dirty="0">
                <a:solidFill>
                  <a:schemeClr val="tx1"/>
                </a:solidFill>
                <a:effectLst/>
                <a:latin typeface="+mn-lt"/>
                <a:ea typeface="+mn-ea"/>
                <a:cs typeface="+mn-cs"/>
              </a:rPr>
              <a:t> </a:t>
            </a:r>
            <a:endParaRPr lang="en-US"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J </a:t>
            </a:r>
            <a:r>
              <a:rPr lang="nl-NL" sz="1200" b="0" i="0" kern="1200" dirty="0" err="1">
                <a:solidFill>
                  <a:schemeClr val="tx1"/>
                </a:solidFill>
                <a:effectLst/>
                <a:latin typeface="+mn-lt"/>
                <a:ea typeface="+mn-ea"/>
                <a:cs typeface="+mn-cs"/>
              </a:rPr>
              <a:t>Hypertens</a:t>
            </a:r>
            <a:r>
              <a:rPr lang="nl-NL" sz="1200" b="0" i="0" kern="1200" dirty="0">
                <a:solidFill>
                  <a:schemeClr val="tx1"/>
                </a:solidFill>
                <a:effectLst/>
                <a:latin typeface="+mn-lt"/>
                <a:ea typeface="+mn-ea"/>
                <a:cs typeface="+mn-cs"/>
              </a:rPr>
              <a:t>. 2021 Jun 1;39(6):1238-1245.</a:t>
            </a:r>
            <a:endParaRPr lang="nl-NL" dirty="0"/>
          </a:p>
          <a:p>
            <a:r>
              <a:rPr lang="en-US" sz="1200" b="1" i="0" kern="1200" dirty="0">
                <a:solidFill>
                  <a:schemeClr val="tx1"/>
                </a:solidFill>
                <a:effectLst/>
                <a:latin typeface="+mn-lt"/>
                <a:ea typeface="+mn-ea"/>
                <a:cs typeface="+mn-cs"/>
              </a:rPr>
              <a:t>Background: </a:t>
            </a:r>
            <a:r>
              <a:rPr lang="en-US" sz="1200" b="0" i="0" kern="1200" dirty="0">
                <a:solidFill>
                  <a:schemeClr val="tx1"/>
                </a:solidFill>
                <a:effectLst/>
                <a:latin typeface="+mn-lt"/>
                <a:ea typeface="+mn-ea"/>
                <a:cs typeface="+mn-cs"/>
              </a:rPr>
              <a:t>Therapeutic inertia is considered to be an obstacle to effective blood pressure (BP) control.</a:t>
            </a:r>
          </a:p>
          <a:p>
            <a:r>
              <a:rPr lang="en-US" sz="1200" b="1" i="0" kern="1200" dirty="0">
                <a:solidFill>
                  <a:schemeClr val="tx1"/>
                </a:solidFill>
                <a:effectLst/>
                <a:latin typeface="+mn-lt"/>
                <a:ea typeface="+mn-ea"/>
                <a:cs typeface="+mn-cs"/>
              </a:rPr>
              <a:t>Aims: </a:t>
            </a:r>
            <a:r>
              <a:rPr lang="en-US" sz="1200" b="0" i="0" kern="1200" dirty="0">
                <a:solidFill>
                  <a:schemeClr val="tx1"/>
                </a:solidFill>
                <a:effectLst/>
                <a:latin typeface="+mn-lt"/>
                <a:ea typeface="+mn-ea"/>
                <a:cs typeface="+mn-cs"/>
              </a:rPr>
              <a:t>To identify patient characteristics associated with therapeutic inertia in patients with hypertension managed in primary care and to assess reasons not to intensify therapy.</a:t>
            </a:r>
          </a:p>
          <a:p>
            <a:r>
              <a:rPr lang="en-US" sz="1200" b="1" i="0" kern="1200" dirty="0">
                <a:solidFill>
                  <a:schemeClr val="tx1"/>
                </a:solidFill>
                <a:effectLst/>
                <a:latin typeface="+mn-lt"/>
                <a:ea typeface="+mn-ea"/>
                <a:cs typeface="+mn-cs"/>
              </a:rPr>
              <a:t>Methods: </a:t>
            </a:r>
            <a:r>
              <a:rPr lang="en-US" sz="1200" b="0" i="0" kern="1200" dirty="0">
                <a:solidFill>
                  <a:schemeClr val="tx1"/>
                </a:solidFill>
                <a:effectLst/>
                <a:latin typeface="+mn-lt"/>
                <a:ea typeface="+mn-ea"/>
                <a:cs typeface="+mn-cs"/>
              </a:rPr>
              <a:t>A Dutch cohort study was conducted using electronic health record data of patients registered in the Julius General Practitioners' Network (n = 530 564). Patients with a diagnosis of hypertension, SBP at least 140 and/or DBP at least 90 mmHg, and one or two BP-lowering drug(s) were included. Therapeutic inertia was defined as not undertaking therapeutic action in follow-up despite uncontrolled BP. Multivariable logistic regression was used to identify characteristics associated with inertia. Furthermore, an exploratory survey was performed in which general practitioners of 114 patients were asked for reasons not to intensify treatment.</a:t>
            </a:r>
          </a:p>
          <a:p>
            <a:r>
              <a:rPr lang="en-US" sz="1200" b="1" i="0" kern="1200" dirty="0">
                <a:solidFill>
                  <a:schemeClr val="tx1"/>
                </a:solidFill>
                <a:effectLst/>
                <a:latin typeface="+mn-lt"/>
                <a:ea typeface="+mn-ea"/>
                <a:cs typeface="+mn-cs"/>
              </a:rPr>
              <a:t>Results: </a:t>
            </a:r>
            <a:r>
              <a:rPr lang="en-US" sz="1200" b="0" i="0" kern="1200" dirty="0">
                <a:solidFill>
                  <a:schemeClr val="tx1"/>
                </a:solidFill>
                <a:effectLst/>
                <a:latin typeface="+mn-lt"/>
                <a:ea typeface="+mn-ea"/>
                <a:cs typeface="+mn-cs"/>
              </a:rPr>
              <a:t>We identified 6400 (10% of all patients with hypertension) uncontrolled patients on one or two BP-lowering drugs. Therapeutic inertia was 87%, similar in men and women. Older age, lower systolic, diastolic and near-target SBP, and diabetes were positively associated, while renal insufficiency and heart failure were inversely related to inertia. General practitioners did not intensify therapy because they first, considered office BP measurements as </a:t>
            </a:r>
            <a:r>
              <a:rPr lang="en-US" sz="1200" b="0" i="0" kern="1200" dirty="0" err="1">
                <a:solidFill>
                  <a:schemeClr val="tx1"/>
                </a:solidFill>
                <a:effectLst/>
                <a:latin typeface="+mn-lt"/>
                <a:ea typeface="+mn-ea"/>
                <a:cs typeface="+mn-cs"/>
              </a:rPr>
              <a:t>nonrepresentative</a:t>
            </a:r>
            <a:r>
              <a:rPr lang="en-US" sz="1200" b="0" i="0" kern="1200" dirty="0">
                <a:solidFill>
                  <a:schemeClr val="tx1"/>
                </a:solidFill>
                <a:effectLst/>
                <a:latin typeface="+mn-lt"/>
                <a:ea typeface="+mn-ea"/>
                <a:cs typeface="+mn-cs"/>
              </a:rPr>
              <a:t> (27%); second, waited for next BP readings (21%); third, wanted to optimize lifestyle first (19%). Eleven percent of patients explicitly did not want to change treatment.</a:t>
            </a:r>
          </a:p>
          <a:p>
            <a:r>
              <a:rPr lang="en-US" sz="1200" b="1" i="0" kern="1200" dirty="0">
                <a:solidFill>
                  <a:schemeClr val="tx1"/>
                </a:solidFill>
                <a:effectLst/>
                <a:latin typeface="+mn-lt"/>
                <a:ea typeface="+mn-ea"/>
                <a:cs typeface="+mn-cs"/>
              </a:rPr>
              <a:t>Conclusion: </a:t>
            </a:r>
            <a:r>
              <a:rPr lang="en-US" sz="1200" b="0" i="0" kern="1200" dirty="0">
                <a:solidFill>
                  <a:schemeClr val="tx1"/>
                </a:solidFill>
                <a:effectLst/>
                <a:latin typeface="+mn-lt"/>
                <a:ea typeface="+mn-ea"/>
                <a:cs typeface="+mn-cs"/>
              </a:rPr>
              <a:t>Therapeutic inertia is common in primary care patients with uncontrolled hypertension. Older age, and closer to target BP, but also concurrent diabetes were associated with inertia.</a:t>
            </a:r>
          </a:p>
          <a:p>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11</a:t>
            </a:fld>
            <a:endParaRPr lang="nl-NL"/>
          </a:p>
        </p:txBody>
      </p:sp>
    </p:spTree>
    <p:extLst>
      <p:ext uri="{BB962C8B-B14F-4D97-AF65-F5344CB8AC3E}">
        <p14:creationId xmlns:p14="http://schemas.microsoft.com/office/powerpoint/2010/main" val="394656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effectLst/>
              </a:rPr>
              <a:t>Bloeddruk is de druk die het bloed uitoefent op de vaatwand. </a:t>
            </a:r>
            <a:r>
              <a:rPr lang="nl-NL" dirty="0"/>
              <a:t> </a:t>
            </a:r>
          </a:p>
          <a:p>
            <a:r>
              <a:rPr lang="nl-NL" dirty="0"/>
              <a:t>   </a:t>
            </a:r>
          </a:p>
          <a:p>
            <a:r>
              <a:rPr lang="nl-NL" dirty="0">
                <a:effectLst/>
              </a:rPr>
              <a:t>Je hebt de systolische (bovendruk) bloeddruk --&gt; het moment dat de ventrikels contraheren (de druk die moet worden overwonnen om het bloed je lichaam/ longen in te pompen) en je hebt de diastolische (onderdruk) bloeddruk --&gt; het moment dat de ventrikels relaxeren en je kransslagaderen van bloed worden voorzien.</a:t>
            </a:r>
            <a:r>
              <a:rPr lang="nl-NL" dirty="0"/>
              <a:t>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effectLst/>
              </a:rPr>
              <a:t>De bloeddruk is afhankelijk van de perifere weerstand in de bloedvaten ( deze kunnen wijder (vasodilatatie = minder druk) of nauwer (vasoconstrictie = meer druk) worden) en van het hart minuut volume. Het hart minuut volume, weer afhankelijk van je hart frequentie en slagvolume.</a:t>
            </a:r>
            <a:r>
              <a:rPr lang="nl-NL" dirty="0"/>
              <a:t> </a:t>
            </a:r>
          </a:p>
          <a:p>
            <a:endParaRPr lang="nl-NL" dirty="0"/>
          </a:p>
          <a:p>
            <a:pPr eaLnBrk="1" hangingPunct="1"/>
            <a:r>
              <a:rPr lang="nl-NL" altLang="nl-NL" dirty="0"/>
              <a:t>De </a:t>
            </a:r>
            <a:r>
              <a:rPr lang="nl-NL" altLang="nl-NL" dirty="0" err="1"/>
              <a:t>cardiac</a:t>
            </a:r>
            <a:r>
              <a:rPr lang="nl-NL" altLang="nl-NL" dirty="0"/>
              <a:t> output is afhankelijk van vulling van het gehele vaatstelsel en de impulsen autonome zenuwstelsel (baroreceptoren)</a:t>
            </a:r>
          </a:p>
          <a:p>
            <a:pPr eaLnBrk="1" hangingPunct="1"/>
            <a:r>
              <a:rPr lang="nl-NL" altLang="nl-NL" dirty="0"/>
              <a:t>Perifere weerstand staat </a:t>
            </a:r>
            <a:r>
              <a:rPr lang="nl-NL" altLang="nl-NL" dirty="0" err="1"/>
              <a:t>oiv</a:t>
            </a:r>
            <a:r>
              <a:rPr lang="nl-NL" altLang="nl-NL" dirty="0"/>
              <a:t> RAAS</a:t>
            </a:r>
          </a:p>
          <a:p>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13</a:t>
            </a:fld>
            <a:endParaRPr lang="nl-NL"/>
          </a:p>
        </p:txBody>
      </p:sp>
    </p:spTree>
    <p:extLst>
      <p:ext uri="{BB962C8B-B14F-4D97-AF65-F5344CB8AC3E}">
        <p14:creationId xmlns:p14="http://schemas.microsoft.com/office/powerpoint/2010/main" val="3658669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effectLst/>
              </a:rPr>
              <a:t>De nieren geven</a:t>
            </a:r>
            <a:r>
              <a:rPr lang="nl-NL" baseline="0" dirty="0">
                <a:effectLst/>
              </a:rPr>
              <a:t> </a:t>
            </a:r>
            <a:r>
              <a:rPr lang="nl-NL" dirty="0">
                <a:effectLst/>
              </a:rPr>
              <a:t>renine af, samen met </a:t>
            </a:r>
            <a:r>
              <a:rPr lang="nl-NL" dirty="0" err="1">
                <a:effectLst/>
              </a:rPr>
              <a:t>angiotensinogeen</a:t>
            </a:r>
            <a:r>
              <a:rPr lang="nl-NL" dirty="0">
                <a:effectLst/>
              </a:rPr>
              <a:t> uit de lever wordt dit </a:t>
            </a:r>
            <a:r>
              <a:rPr lang="nl-NL" dirty="0" err="1">
                <a:effectLst/>
              </a:rPr>
              <a:t>angiotensine</a:t>
            </a:r>
            <a:r>
              <a:rPr lang="nl-NL" dirty="0">
                <a:effectLst/>
              </a:rPr>
              <a:t> I.</a:t>
            </a:r>
            <a:r>
              <a:rPr lang="nl-NL" dirty="0"/>
              <a:t> Onder invloed van </a:t>
            </a:r>
            <a:r>
              <a:rPr lang="nl-NL" dirty="0">
                <a:effectLst/>
              </a:rPr>
              <a:t>ACE (Angio Converterend </a:t>
            </a:r>
            <a:r>
              <a:rPr lang="nl-NL" dirty="0" err="1">
                <a:effectLst/>
              </a:rPr>
              <a:t>Enzyme</a:t>
            </a:r>
            <a:r>
              <a:rPr lang="nl-NL" dirty="0">
                <a:effectLst/>
              </a:rPr>
              <a:t> uit de longen ) wordt dit omgezet </a:t>
            </a:r>
            <a:r>
              <a:rPr lang="nl-NL" dirty="0" err="1">
                <a:effectLst/>
              </a:rPr>
              <a:t>Angiotensine</a:t>
            </a:r>
            <a:r>
              <a:rPr lang="nl-NL" dirty="0">
                <a:effectLst/>
              </a:rPr>
              <a:t> II.</a:t>
            </a:r>
            <a:r>
              <a:rPr lang="nl-NL" dirty="0"/>
              <a:t> </a:t>
            </a:r>
          </a:p>
          <a:p>
            <a:r>
              <a:rPr lang="nl-NL" dirty="0">
                <a:effectLst/>
              </a:rPr>
              <a:t> </a:t>
            </a:r>
            <a:r>
              <a:rPr lang="nl-NL" dirty="0"/>
              <a:t> </a:t>
            </a:r>
          </a:p>
          <a:p>
            <a:r>
              <a:rPr lang="nl-NL" dirty="0" err="1">
                <a:effectLst/>
              </a:rPr>
              <a:t>Angiotensine</a:t>
            </a:r>
            <a:r>
              <a:rPr lang="nl-NL" dirty="0">
                <a:effectLst/>
              </a:rPr>
              <a:t> II zorgt voor:</a:t>
            </a:r>
            <a:r>
              <a:rPr lang="nl-NL" dirty="0"/>
              <a:t> </a:t>
            </a:r>
          </a:p>
          <a:p>
            <a:pPr marL="171450" indent="-171450">
              <a:buFont typeface="Arial" panose="020B0604020202020204" pitchFamily="34" charset="0"/>
              <a:buChar char="•"/>
            </a:pPr>
            <a:r>
              <a:rPr lang="nl-NL" dirty="0">
                <a:effectLst/>
              </a:rPr>
              <a:t>vasoconstrictie van de bloedvaten, dit verhoogd de perifere weerstand. </a:t>
            </a:r>
          </a:p>
          <a:p>
            <a:pPr marL="171450" indent="-171450">
              <a:buFont typeface="Arial" panose="020B0604020202020204" pitchFamily="34" charset="0"/>
              <a:buChar char="•"/>
            </a:pPr>
            <a:r>
              <a:rPr lang="nl-NL" dirty="0">
                <a:effectLst/>
              </a:rPr>
              <a:t>Uitscheiding van </a:t>
            </a:r>
            <a:r>
              <a:rPr lang="nl-NL" dirty="0" err="1">
                <a:effectLst/>
              </a:rPr>
              <a:t>aldosteron</a:t>
            </a:r>
            <a:r>
              <a:rPr lang="nl-NL" dirty="0">
                <a:effectLst/>
              </a:rPr>
              <a:t> in de bijnieren. </a:t>
            </a:r>
            <a:r>
              <a:rPr lang="nl-NL" dirty="0" err="1">
                <a:effectLst/>
              </a:rPr>
              <a:t>Aldosteron</a:t>
            </a:r>
            <a:r>
              <a:rPr lang="nl-NL" dirty="0">
                <a:effectLst/>
              </a:rPr>
              <a:t> zorgt voor natrium retentie en daarmee water retentie, dit zorgt voor meer volume. </a:t>
            </a:r>
          </a:p>
          <a:p>
            <a:pPr marL="171450" indent="-171450">
              <a:buFont typeface="Arial" panose="020B0604020202020204" pitchFamily="34" charset="0"/>
              <a:buChar char="•"/>
            </a:pPr>
            <a:r>
              <a:rPr lang="nl-NL" dirty="0">
                <a:effectLst/>
              </a:rPr>
              <a:t>Dorstprikkel, hiermee stijgt je bloedvolume.  </a:t>
            </a:r>
          </a:p>
          <a:p>
            <a:r>
              <a:rPr lang="nl-NL" dirty="0">
                <a:effectLst/>
              </a:rPr>
              <a:t>Dit alles zorgt ervoor dat de bloeddruk stijgt.</a:t>
            </a:r>
            <a:r>
              <a:rPr lang="nl-NL" dirty="0"/>
              <a:t> </a:t>
            </a:r>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14</a:t>
            </a:fld>
            <a:endParaRPr lang="nl-NL"/>
          </a:p>
        </p:txBody>
      </p:sp>
    </p:spTree>
    <p:extLst>
      <p:ext uri="{BB962C8B-B14F-4D97-AF65-F5344CB8AC3E}">
        <p14:creationId xmlns:p14="http://schemas.microsoft.com/office/powerpoint/2010/main" val="1156115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Wanneer</a:t>
            </a:r>
            <a:r>
              <a:rPr lang="nl-NL" baseline="0" dirty="0"/>
              <a:t> spreek je van hypertensie?</a:t>
            </a:r>
          </a:p>
          <a:p>
            <a:r>
              <a:rPr lang="nl-NL" baseline="0" dirty="0"/>
              <a:t>Waar en hoe meet je?</a:t>
            </a:r>
          </a:p>
          <a:p>
            <a:r>
              <a:rPr lang="nl-NL" baseline="0" dirty="0"/>
              <a:t>ACC </a:t>
            </a:r>
            <a:r>
              <a:rPr lang="nl-NL" baseline="0" dirty="0" err="1"/>
              <a:t>vs</a:t>
            </a:r>
            <a:r>
              <a:rPr lang="nl-NL" baseline="0" dirty="0"/>
              <a:t> ESC</a:t>
            </a:r>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15</a:t>
            </a:fld>
            <a:endParaRPr lang="nl-NL"/>
          </a:p>
        </p:txBody>
      </p:sp>
    </p:spTree>
    <p:extLst>
      <p:ext uri="{BB962C8B-B14F-4D97-AF65-F5344CB8AC3E}">
        <p14:creationId xmlns:p14="http://schemas.microsoft.com/office/powerpoint/2010/main" val="3836236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RIVM</a:t>
            </a:r>
          </a:p>
          <a:p>
            <a:pPr marL="171450" indent="-171450">
              <a:buFontTx/>
              <a:buChar char="-"/>
            </a:pPr>
            <a:r>
              <a:rPr lang="nl-NL" sz="1200" b="0" i="0" kern="1200" dirty="0">
                <a:solidFill>
                  <a:schemeClr val="tx1"/>
                </a:solidFill>
                <a:effectLst/>
                <a:latin typeface="+mn-lt"/>
                <a:ea typeface="+mn-ea"/>
                <a:cs typeface="+mn-cs"/>
              </a:rPr>
              <a:t>In 2019 zegt 22% van de EU-bevolking van 15 jaar en ouder het afgelopen jaar last te hebben gehad van een verhoogde bloeddruk.</a:t>
            </a:r>
          </a:p>
          <a:p>
            <a:r>
              <a:rPr lang="nl-NL" sz="1200" b="0" i="0" kern="1200" dirty="0">
                <a:solidFill>
                  <a:schemeClr val="tx1"/>
                </a:solidFill>
                <a:effectLst/>
                <a:latin typeface="+mn-lt"/>
                <a:ea typeface="+mn-ea"/>
                <a:cs typeface="+mn-cs"/>
              </a:rPr>
              <a:t>Ongeveer 2,8 miljoen Nederlanders met verhoogde bloeddruk bekend bij huisarts</a:t>
            </a:r>
          </a:p>
          <a:p>
            <a:r>
              <a:rPr lang="nl-NL" sz="1200" b="0" i="0" kern="1200" dirty="0">
                <a:solidFill>
                  <a:schemeClr val="tx1"/>
                </a:solidFill>
                <a:effectLst/>
                <a:latin typeface="+mn-lt"/>
                <a:ea typeface="+mn-ea"/>
                <a:cs typeface="+mn-cs"/>
              </a:rPr>
              <a:t>Ruim 15% van de bevolking</a:t>
            </a:r>
          </a:p>
          <a:p>
            <a:pPr marL="171450" indent="-171450">
              <a:buFontTx/>
              <a:buChar char="-"/>
            </a:pPr>
            <a:r>
              <a:rPr lang="nl-NL" sz="1200" b="0" i="0" kern="1200" dirty="0">
                <a:solidFill>
                  <a:schemeClr val="tx1"/>
                </a:solidFill>
                <a:effectLst/>
                <a:latin typeface="+mn-lt"/>
                <a:ea typeface="+mn-ea"/>
                <a:cs typeface="+mn-cs"/>
              </a:rPr>
              <a:t> </a:t>
            </a:r>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16</a:t>
            </a:fld>
            <a:endParaRPr lang="nl-NL"/>
          </a:p>
        </p:txBody>
      </p:sp>
    </p:spTree>
    <p:extLst>
      <p:ext uri="{BB962C8B-B14F-4D97-AF65-F5344CB8AC3E}">
        <p14:creationId xmlns:p14="http://schemas.microsoft.com/office/powerpoint/2010/main" val="2945554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Tekenen eindorgaanschade? Hoofdpijn, misselijkheid, slecht zicht Wanneer spreek je van</a:t>
            </a:r>
            <a:r>
              <a:rPr lang="nl-NL" baseline="0" dirty="0"/>
              <a:t> eindorgaanschade? </a:t>
            </a:r>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17</a:t>
            </a:fld>
            <a:endParaRPr lang="nl-NL"/>
          </a:p>
        </p:txBody>
      </p:sp>
    </p:spTree>
    <p:extLst>
      <p:ext uri="{BB962C8B-B14F-4D97-AF65-F5344CB8AC3E}">
        <p14:creationId xmlns:p14="http://schemas.microsoft.com/office/powerpoint/2010/main" val="1219018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1" hangingPunct="1"/>
            <a:r>
              <a:rPr lang="nl-NL" altLang="nl-NL" dirty="0"/>
              <a:t>richtlijn CVRM: </a:t>
            </a:r>
          </a:p>
          <a:p>
            <a:pPr eaLnBrk="1" hangingPunct="1">
              <a:buFontTx/>
              <a:buChar char="-"/>
            </a:pPr>
            <a:r>
              <a:rPr lang="nl-NL" altLang="nl-NL" dirty="0"/>
              <a:t>Bloeddruk zittend, twee armen meten, gem. 2 metingen, aflezen 2 mmHg, 2x bepalen</a:t>
            </a:r>
          </a:p>
          <a:p>
            <a:pPr eaLnBrk="1" hangingPunct="1">
              <a:buFontTx/>
              <a:buChar char="-"/>
            </a:pPr>
            <a:r>
              <a:rPr lang="nl-NL" altLang="nl-NL" dirty="0"/>
              <a:t>Beoordelen: verdeling lichaamsvet, striae, onderzoek abdomen, </a:t>
            </a:r>
            <a:r>
              <a:rPr lang="nl-NL" altLang="nl-NL" dirty="0" err="1"/>
              <a:t>nierstreek</a:t>
            </a:r>
            <a:r>
              <a:rPr lang="nl-NL" altLang="nl-NL" dirty="0"/>
              <a:t> </a:t>
            </a:r>
            <a:r>
              <a:rPr lang="nl-NL" altLang="nl-NL" dirty="0" err="1"/>
              <a:t>cushing</a:t>
            </a:r>
            <a:endParaRPr lang="nl-NL" altLang="nl-NL" dirty="0"/>
          </a:p>
          <a:p>
            <a:endParaRPr lang="nl-NL" dirty="0"/>
          </a:p>
          <a:p>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18</a:t>
            </a:fld>
            <a:endParaRPr lang="nl-NL"/>
          </a:p>
        </p:txBody>
      </p:sp>
    </p:spTree>
    <p:extLst>
      <p:ext uri="{BB962C8B-B14F-4D97-AF65-F5344CB8AC3E}">
        <p14:creationId xmlns:p14="http://schemas.microsoft.com/office/powerpoint/2010/main" val="1666270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1" hangingPunct="1"/>
            <a:r>
              <a:rPr lang="nl-NL" altLang="nl-NL" dirty="0"/>
              <a:t>Roken: stoppen met roken: effect op RR niet, wel zal cardiovasculair risico sowieso dalen</a:t>
            </a:r>
          </a:p>
          <a:p>
            <a:pPr eaLnBrk="1" hangingPunct="1"/>
            <a:r>
              <a:rPr lang="nl-NL" altLang="nl-NL" dirty="0"/>
              <a:t>Alcohol: RR effect aanwezig: bloeddruk daalt gerelateerd aan inname: advies 2 EH man, 1 EH vrouw</a:t>
            </a:r>
          </a:p>
          <a:p>
            <a:pPr eaLnBrk="1" hangingPunct="1"/>
            <a:r>
              <a:rPr lang="nl-NL" altLang="nl-NL" dirty="0"/>
              <a:t>Overgewicht: effect: relatie BMI &gt; 27 en hypertensie is aangetoond: 3 kilo 7/4 mmHg daling, 12 kilo 21/13 mmHg daling</a:t>
            </a:r>
          </a:p>
          <a:p>
            <a:pPr eaLnBrk="1" hangingPunct="1"/>
            <a:r>
              <a:rPr lang="nl-NL" altLang="nl-NL" dirty="0"/>
              <a:t>Zoutgebruik: effect: </a:t>
            </a:r>
          </a:p>
          <a:p>
            <a:pPr eaLnBrk="1" hangingPunct="1"/>
            <a:r>
              <a:rPr lang="nl-NL" altLang="nl-NL" dirty="0"/>
              <a:t>Bewegen: effect: daling 4-10 mmHg </a:t>
            </a:r>
            <a:r>
              <a:rPr lang="nl-NL" altLang="nl-NL" dirty="0" err="1"/>
              <a:t>syst</a:t>
            </a:r>
            <a:r>
              <a:rPr lang="nl-NL" altLang="nl-NL" dirty="0"/>
              <a:t>, geen duidelijke studies gevonden op het uiteindelijke sterfte risico</a:t>
            </a:r>
          </a:p>
          <a:p>
            <a:endParaRPr lang="nl-NL" dirty="0"/>
          </a:p>
          <a:p>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22</a:t>
            </a:fld>
            <a:endParaRPr lang="nl-NL"/>
          </a:p>
        </p:txBody>
      </p:sp>
    </p:spTree>
    <p:extLst>
      <p:ext uri="{BB962C8B-B14F-4D97-AF65-F5344CB8AC3E}">
        <p14:creationId xmlns:p14="http://schemas.microsoft.com/office/powerpoint/2010/main" val="3476283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Waarom zou je haar willen verwijzen? Wat wil je weten?</a:t>
            </a:r>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25</a:t>
            </a:fld>
            <a:endParaRPr lang="nl-NL"/>
          </a:p>
        </p:txBody>
      </p:sp>
    </p:spTree>
    <p:extLst>
      <p:ext uri="{BB962C8B-B14F-4D97-AF65-F5344CB8AC3E}">
        <p14:creationId xmlns:p14="http://schemas.microsoft.com/office/powerpoint/2010/main" val="1931672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27</a:t>
            </a:fld>
            <a:endParaRPr lang="nl-NL"/>
          </a:p>
        </p:txBody>
      </p:sp>
    </p:spTree>
    <p:extLst>
      <p:ext uri="{BB962C8B-B14F-4D97-AF65-F5344CB8AC3E}">
        <p14:creationId xmlns:p14="http://schemas.microsoft.com/office/powerpoint/2010/main" val="1799696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1: 4 mannen rond het 50</a:t>
            </a:r>
            <a:r>
              <a:rPr lang="nl-NL" baseline="30000" dirty="0"/>
              <a:t>e</a:t>
            </a:r>
            <a:r>
              <a:rPr lang="nl-NL" dirty="0"/>
              <a:t> jaar een HVZ</a:t>
            </a:r>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43</a:t>
            </a:fld>
            <a:endParaRPr lang="nl-NL"/>
          </a:p>
        </p:txBody>
      </p:sp>
    </p:spTree>
    <p:extLst>
      <p:ext uri="{BB962C8B-B14F-4D97-AF65-F5344CB8AC3E}">
        <p14:creationId xmlns:p14="http://schemas.microsoft.com/office/powerpoint/2010/main" val="1953025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74595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Vandaag</a:t>
            </a:r>
            <a:r>
              <a:rPr lang="nl-NL" baseline="0" dirty="0"/>
              <a:t> hebben we het niet over de nieuwe orale middelen </a:t>
            </a:r>
            <a:r>
              <a:rPr lang="nl-NL" baseline="0" dirty="0" err="1"/>
              <a:t>bempedoinezuur</a:t>
            </a:r>
            <a:r>
              <a:rPr lang="nl-NL" baseline="0" dirty="0"/>
              <a:t> (</a:t>
            </a:r>
            <a:r>
              <a:rPr lang="nl-NL" baseline="0" dirty="0" err="1"/>
              <a:t>Nilemdo</a:t>
            </a:r>
            <a:r>
              <a:rPr lang="nl-NL" baseline="0" dirty="0"/>
              <a:t>) of </a:t>
            </a:r>
            <a:r>
              <a:rPr lang="nl-NL" baseline="0" dirty="0" err="1"/>
              <a:t>Icosapent</a:t>
            </a:r>
            <a:r>
              <a:rPr lang="nl-NL" baseline="0" dirty="0"/>
              <a:t>-ethyl (</a:t>
            </a:r>
            <a:r>
              <a:rPr lang="nl-NL" baseline="0" dirty="0" err="1"/>
              <a:t>Vazkepa</a:t>
            </a:r>
            <a:r>
              <a:rPr lang="nl-NL" baseline="0" dirty="0"/>
              <a:t>)</a:t>
            </a:r>
            <a:endParaRPr lang="nl-NL" dirty="0"/>
          </a:p>
        </p:txBody>
      </p:sp>
      <p:sp>
        <p:nvSpPr>
          <p:cNvPr id="4" name="Tijdelijke aanduiding voor dianummer 3"/>
          <p:cNvSpPr>
            <a:spLocks noGrp="1"/>
          </p:cNvSpPr>
          <p:nvPr>
            <p:ph type="sldNum" sz="quarter" idx="10"/>
          </p:nvPr>
        </p:nvSpPr>
        <p:spPr/>
        <p:txBody>
          <a:bodyPr/>
          <a:lstStyle/>
          <a:p>
            <a:fld id="{EF5293D4-420D-4499-BC27-84C488CF7C22}" type="slidenum">
              <a:rPr lang="nl-NL" smtClean="0"/>
              <a:t>47</a:t>
            </a:fld>
            <a:endParaRPr lang="nl-NL"/>
          </a:p>
        </p:txBody>
      </p:sp>
    </p:spTree>
    <p:extLst>
      <p:ext uri="{BB962C8B-B14F-4D97-AF65-F5344CB8AC3E}">
        <p14:creationId xmlns:p14="http://schemas.microsoft.com/office/powerpoint/2010/main" val="1070003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Sinds 2016 zijn er in NL de twee monoklonale antilichamen beschikbaar, maar vanaf januari 2022 is daar </a:t>
            </a:r>
            <a:r>
              <a:rPr lang="nl-NL" dirty="0" err="1"/>
              <a:t>Inclisiran</a:t>
            </a:r>
            <a:r>
              <a:rPr lang="nl-NL" dirty="0"/>
              <a:t>, het </a:t>
            </a:r>
            <a:r>
              <a:rPr lang="nl-NL" dirty="0" err="1"/>
              <a:t>siRNA</a:t>
            </a:r>
            <a:r>
              <a:rPr lang="nl-NL" dirty="0"/>
              <a:t>, ook bijgekomen.  </a:t>
            </a:r>
          </a:p>
          <a:p>
            <a:r>
              <a:rPr lang="nl-NL" dirty="0"/>
              <a:t>- </a:t>
            </a:r>
            <a:r>
              <a:rPr lang="nl-NL" dirty="0" err="1"/>
              <a:t>Inclisiran</a:t>
            </a:r>
            <a:r>
              <a:rPr lang="nl-NL" dirty="0"/>
              <a:t> werkt intracellulair en hoeft derhalve maar 1x per 6 maanden, na het opstarten, gegeven te worden.</a:t>
            </a:r>
          </a:p>
          <a:p>
            <a:r>
              <a:rPr lang="nl-NL" dirty="0"/>
              <a:t>- Reductie is iets minder, maar komt in de buurt van de monoklonale antilichamen.</a:t>
            </a:r>
          </a:p>
          <a:p>
            <a:r>
              <a:rPr lang="nl-NL" dirty="0"/>
              <a:t>- Genoemde bijwerkingen bij </a:t>
            </a:r>
            <a:r>
              <a:rPr lang="nl-NL" dirty="0" err="1"/>
              <a:t>inclisiran</a:t>
            </a:r>
            <a:r>
              <a:rPr lang="nl-NL" dirty="0"/>
              <a:t> zijn met name injectieplaats reacties, maar de overige bijwerkingen zullen nog verder moeten blijken uit de praktijk.</a:t>
            </a:r>
          </a:p>
          <a:p>
            <a:r>
              <a:rPr lang="nl-NL" dirty="0"/>
              <a:t>- Kosten op jaarbasis komen ook aardig bij elkaar in de buurt</a:t>
            </a:r>
          </a:p>
          <a:p>
            <a:r>
              <a:rPr lang="nl-NL" dirty="0"/>
              <a:t>- De indicatie en vergoeding geldt voor exact dezelfde patiëntcategorie.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278426D0-C7AE-A64C-B23F-AEA382338192}" type="slidenum">
              <a:rPr lang="nl-NL" smtClean="0"/>
              <a:t>49</a:t>
            </a:fld>
            <a:endParaRPr lang="nl-NL"/>
          </a:p>
        </p:txBody>
      </p:sp>
    </p:spTree>
    <p:extLst>
      <p:ext uri="{BB962C8B-B14F-4D97-AF65-F5344CB8AC3E}">
        <p14:creationId xmlns:p14="http://schemas.microsoft.com/office/powerpoint/2010/main" val="3682523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Wees voorzichtig bij een bekende </a:t>
            </a:r>
            <a:r>
              <a:rPr lang="nl-NL" sz="1200" b="0" i="1" u="none" strike="noStrike" kern="1200" dirty="0">
                <a:solidFill>
                  <a:schemeClr val="tx1"/>
                </a:solidFill>
                <a:effectLst/>
                <a:latin typeface="+mn-lt"/>
                <a:ea typeface="+mn-ea"/>
                <a:cs typeface="+mn-cs"/>
              </a:rPr>
              <a:t>overgevoeligheid voor vis</a:t>
            </a:r>
            <a:r>
              <a:rPr lang="nl-NL" sz="1200" b="0" i="0" u="none" strike="noStrike" kern="1200" dirty="0">
                <a:solidFill>
                  <a:schemeClr val="tx1"/>
                </a:solidFill>
                <a:effectLst/>
                <a:latin typeface="+mn-lt"/>
                <a:ea typeface="+mn-ea"/>
                <a:cs typeface="+mn-cs"/>
              </a:rPr>
              <a:t>. De fabrikant van </a:t>
            </a:r>
            <a:r>
              <a:rPr lang="nl-NL" sz="1200" b="0" i="0" u="none" strike="noStrike" kern="1200" dirty="0" err="1">
                <a:solidFill>
                  <a:schemeClr val="tx1"/>
                </a:solidFill>
                <a:effectLst/>
                <a:latin typeface="+mn-lt"/>
                <a:ea typeface="+mn-ea"/>
                <a:cs typeface="+mn-cs"/>
              </a:rPr>
              <a:t>Vazkepa</a:t>
            </a:r>
            <a:r>
              <a:rPr lang="nl-NL" sz="1200" b="0" i="0" u="none" strike="noStrike" kern="1200" baseline="30000" dirty="0">
                <a:solidFill>
                  <a:schemeClr val="tx1"/>
                </a:solidFill>
                <a:effectLst/>
                <a:latin typeface="+mn-lt"/>
                <a:ea typeface="+mn-ea"/>
                <a:cs typeface="+mn-cs"/>
              </a:rPr>
              <a:t>®</a:t>
            </a:r>
            <a:r>
              <a:rPr lang="nl-NL" sz="1200" b="0" i="0" u="none" strike="noStrike" kern="1200" dirty="0">
                <a:solidFill>
                  <a:schemeClr val="tx1"/>
                </a:solidFill>
                <a:effectLst/>
                <a:latin typeface="+mn-lt"/>
                <a:ea typeface="+mn-ea"/>
                <a:cs typeface="+mn-cs"/>
              </a:rPr>
              <a:t> waarschuwt ook voor overgevoeligheid voor schaal- en schelpdieren.</a:t>
            </a:r>
          </a:p>
          <a:p>
            <a:r>
              <a:rPr lang="nl-NL" sz="1200" b="0" i="0" u="none" strike="noStrike" kern="1200" dirty="0" err="1">
                <a:solidFill>
                  <a:schemeClr val="tx1"/>
                </a:solidFill>
                <a:effectLst/>
                <a:latin typeface="+mn-lt"/>
                <a:ea typeface="+mn-ea"/>
                <a:cs typeface="+mn-cs"/>
              </a:rPr>
              <a:t>BDe</a:t>
            </a:r>
            <a:r>
              <a:rPr lang="nl-NL" sz="1200" b="0" i="0" u="none" strike="noStrike" kern="1200" dirty="0">
                <a:solidFill>
                  <a:schemeClr val="tx1"/>
                </a:solidFill>
                <a:effectLst/>
                <a:latin typeface="+mn-lt"/>
                <a:ea typeface="+mn-ea"/>
                <a:cs typeface="+mn-cs"/>
              </a:rPr>
              <a:t> fabrikant van </a:t>
            </a:r>
            <a:r>
              <a:rPr lang="nl-NL" sz="1200" b="0" i="0" u="none" strike="noStrike" kern="1200" dirty="0" err="1">
                <a:solidFill>
                  <a:schemeClr val="tx1"/>
                </a:solidFill>
                <a:effectLst/>
                <a:latin typeface="+mn-lt"/>
                <a:ea typeface="+mn-ea"/>
                <a:cs typeface="+mn-cs"/>
              </a:rPr>
              <a:t>Vazkepa</a:t>
            </a:r>
            <a:r>
              <a:rPr lang="nl-NL" sz="1200" b="0" i="0" u="none" strike="noStrike" kern="1200" baseline="30000" dirty="0">
                <a:solidFill>
                  <a:schemeClr val="tx1"/>
                </a:solidFill>
                <a:effectLst/>
                <a:latin typeface="+mn-lt"/>
                <a:ea typeface="+mn-ea"/>
                <a:cs typeface="+mn-cs"/>
              </a:rPr>
              <a:t>®</a:t>
            </a:r>
            <a:r>
              <a:rPr lang="nl-NL" sz="1200" b="0" i="0" u="none" strike="noStrike" kern="1200" dirty="0">
                <a:solidFill>
                  <a:schemeClr val="tx1"/>
                </a:solidFill>
                <a:effectLst/>
                <a:latin typeface="+mn-lt"/>
                <a:ea typeface="+mn-ea"/>
                <a:cs typeface="+mn-cs"/>
              </a:rPr>
              <a:t> adviseert bij een verminderde leverfunctie vóór de start en tijdens de behandeling het ALAT en ASAT te controleren.</a:t>
            </a:r>
          </a:p>
          <a:p>
            <a:r>
              <a:rPr lang="nl-NL" sz="1200" b="0" i="0" u="none" strike="noStrike" kern="1200" dirty="0">
                <a:solidFill>
                  <a:schemeClr val="tx1"/>
                </a:solidFill>
                <a:effectLst/>
                <a:latin typeface="+mn-lt"/>
                <a:ea typeface="+mn-ea"/>
                <a:cs typeface="+mn-cs"/>
              </a:rPr>
              <a:t>Controleer extra op </a:t>
            </a:r>
            <a:r>
              <a:rPr lang="nl-NL" sz="1200" b="0" i="1" u="none" strike="noStrike" kern="1200" dirty="0">
                <a:solidFill>
                  <a:schemeClr val="tx1"/>
                </a:solidFill>
                <a:effectLst/>
                <a:latin typeface="+mn-lt"/>
                <a:ea typeface="+mn-ea"/>
                <a:cs typeface="+mn-cs"/>
              </a:rPr>
              <a:t>bloedingen</a:t>
            </a:r>
            <a:r>
              <a:rPr lang="nl-NL" sz="1200" b="0" i="0" u="none" strike="noStrike" kern="1200" dirty="0">
                <a:solidFill>
                  <a:schemeClr val="tx1"/>
                </a:solidFill>
                <a:effectLst/>
                <a:latin typeface="+mn-lt"/>
                <a:ea typeface="+mn-ea"/>
                <a:cs typeface="+mn-cs"/>
              </a:rPr>
              <a:t> bij een verhoogd risico op bloedingen zoals bij combinatie met een trombocytenaggregatieremmer. Gebruik van </a:t>
            </a:r>
            <a:r>
              <a:rPr lang="nl-NL" sz="1200" b="0" i="0" u="none" strike="noStrike" kern="1200" dirty="0" err="1">
                <a:solidFill>
                  <a:schemeClr val="tx1"/>
                </a:solidFill>
                <a:effectLst/>
                <a:latin typeface="+mn-lt"/>
                <a:ea typeface="+mn-ea"/>
                <a:cs typeface="+mn-cs"/>
              </a:rPr>
              <a:t>Vazkepa</a:t>
            </a:r>
            <a:r>
              <a:rPr lang="nl-NL" sz="1200" b="0" i="0" u="none" strike="noStrike" kern="1200" baseline="30000" dirty="0">
                <a:solidFill>
                  <a:schemeClr val="tx1"/>
                </a:solidFill>
                <a:effectLst/>
                <a:latin typeface="+mn-lt"/>
                <a:ea typeface="+mn-ea"/>
                <a:cs typeface="+mn-cs"/>
              </a:rPr>
              <a:t>®</a:t>
            </a:r>
            <a:r>
              <a:rPr lang="nl-NL" sz="1200" b="0" i="0" u="none" strike="noStrike" kern="1200" dirty="0">
                <a:solidFill>
                  <a:schemeClr val="tx1"/>
                </a:solidFill>
                <a:effectLst/>
                <a:latin typeface="+mn-lt"/>
                <a:ea typeface="+mn-ea"/>
                <a:cs typeface="+mn-cs"/>
              </a:rPr>
              <a:t> is geassocieerd met een verhoogde incidentie van bloedingen, met name bij gelijktijdig gebruik van </a:t>
            </a:r>
            <a:r>
              <a:rPr lang="nl-NL" sz="1200" b="0" i="0" u="none" strike="noStrike" kern="1200" dirty="0" err="1">
                <a:solidFill>
                  <a:schemeClr val="tx1"/>
                </a:solidFill>
                <a:effectLst/>
                <a:latin typeface="+mn-lt"/>
                <a:ea typeface="+mn-ea"/>
                <a:cs typeface="+mn-cs"/>
              </a:rPr>
              <a:t>antitrombotica</a:t>
            </a:r>
            <a:r>
              <a:rPr lang="nl-NL" sz="1200" b="0" i="0" u="none" strike="noStrike" kern="1200" dirty="0">
                <a:solidFill>
                  <a:schemeClr val="tx1"/>
                </a:solidFill>
                <a:effectLst/>
                <a:latin typeface="+mn-lt"/>
                <a:ea typeface="+mn-ea"/>
                <a:cs typeface="+mn-cs"/>
              </a:rPr>
              <a:t> d.w.z. trombocytenaggregatieremmers en/of anticoagulantia. Controleer dergelijke patiënten regelmatig.</a:t>
            </a:r>
          </a:p>
          <a:p>
            <a:r>
              <a:rPr lang="nl-NL" sz="1200" b="0" i="0" u="none" strike="noStrike" kern="1200" dirty="0">
                <a:solidFill>
                  <a:schemeClr val="tx1"/>
                </a:solidFill>
                <a:effectLst/>
                <a:latin typeface="+mn-lt"/>
                <a:ea typeface="+mn-ea"/>
                <a:cs typeface="+mn-cs"/>
              </a:rPr>
              <a:t>Controleer bij omega-3-vetzuurpreparaten op klinische tekenen van </a:t>
            </a:r>
            <a:r>
              <a:rPr lang="nl-NL" sz="1200" b="0" i="1" u="none" strike="noStrike" kern="1200" dirty="0">
                <a:solidFill>
                  <a:schemeClr val="tx1"/>
                </a:solidFill>
                <a:effectLst/>
                <a:latin typeface="+mn-lt"/>
                <a:ea typeface="+mn-ea"/>
                <a:cs typeface="+mn-cs"/>
              </a:rPr>
              <a:t>atriumfibrilleren of atriumflutter</a:t>
            </a:r>
            <a:r>
              <a:rPr lang="nl-NL" sz="1200" b="0" i="0" u="none" strike="noStrike" kern="1200" dirty="0">
                <a:solidFill>
                  <a:schemeClr val="tx1"/>
                </a:solidFill>
                <a:effectLst/>
                <a:latin typeface="+mn-lt"/>
                <a:ea typeface="+mn-ea"/>
                <a:cs typeface="+mn-cs"/>
              </a:rPr>
              <a:t> (zoals dyspneu, palpitaties, syncope, verandering van de bloeddruk, onregelmatige pols) vooral bij deze aandoeningen in de voorgeschiedenis. Voer eventueel een ECG uit. Gebruik van omega-3-vetzuurpreparaten is geassocieerd met een verhoogd risico op atriumfibrilleren of -flutter.</a:t>
            </a:r>
          </a:p>
          <a:p>
            <a:endParaRPr lang="nl-NL" dirty="0"/>
          </a:p>
        </p:txBody>
      </p:sp>
      <p:sp>
        <p:nvSpPr>
          <p:cNvPr id="4" name="Tijdelijke aanduiding voor dianummer 3"/>
          <p:cNvSpPr>
            <a:spLocks noGrp="1"/>
          </p:cNvSpPr>
          <p:nvPr>
            <p:ph type="sldNum" sz="quarter" idx="10"/>
          </p:nvPr>
        </p:nvSpPr>
        <p:spPr/>
        <p:txBody>
          <a:bodyPr/>
          <a:lstStyle/>
          <a:p>
            <a:fld id="{E0D3A91C-461F-064E-AAA5-7910BA802706}" type="slidenum">
              <a:rPr lang="nl-NL" smtClean="0"/>
              <a:t>51</a:t>
            </a:fld>
            <a:endParaRPr lang="nl-NL"/>
          </a:p>
        </p:txBody>
      </p:sp>
    </p:spTree>
    <p:extLst>
      <p:ext uri="{BB962C8B-B14F-4D97-AF65-F5344CB8AC3E}">
        <p14:creationId xmlns:p14="http://schemas.microsoft.com/office/powerpoint/2010/main" val="3782685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4.svg"/><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Voorpagina">
    <p:spTree>
      <p:nvGrpSpPr>
        <p:cNvPr id="1" name=""/>
        <p:cNvGrpSpPr/>
        <p:nvPr/>
      </p:nvGrpSpPr>
      <p:grpSpPr>
        <a:xfrm>
          <a:off x="0" y="0"/>
          <a:ext cx="0" cy="0"/>
          <a:chOff x="0" y="0"/>
          <a:chExt cx="0" cy="0"/>
        </a:xfrm>
      </p:grpSpPr>
      <p:sp>
        <p:nvSpPr>
          <p:cNvPr id="360" name="Uitleg rechthoek">
            <a:extLst>
              <a:ext uri="{FF2B5EF4-FFF2-40B4-BE49-F238E27FC236}">
                <a16:creationId xmlns:a16="http://schemas.microsoft.com/office/drawing/2014/main" id="{39325EF4-3C04-2541-9C48-E86306B15F6F}"/>
              </a:ext>
            </a:extLst>
          </p:cNvPr>
          <p:cNvSpPr/>
          <p:nvPr userDrawn="1"/>
        </p:nvSpPr>
        <p:spPr>
          <a:xfrm>
            <a:off x="-3939227" y="0"/>
            <a:ext cx="3657600" cy="5072063"/>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361" name="Uitleg tekst">
            <a:extLst>
              <a:ext uri="{FF2B5EF4-FFF2-40B4-BE49-F238E27FC236}">
                <a16:creationId xmlns:a16="http://schemas.microsoft.com/office/drawing/2014/main" id="{D1E33D5B-8456-0743-B7F1-89062D0148F5}"/>
              </a:ext>
            </a:extLst>
          </p:cNvPr>
          <p:cNvSpPr txBox="1"/>
          <p:nvPr userDrawn="1"/>
        </p:nvSpPr>
        <p:spPr>
          <a:xfrm>
            <a:off x="-3883843" y="292231"/>
            <a:ext cx="3233393" cy="5360506"/>
          </a:xfrm>
          <a:prstGeom prst="rect">
            <a:avLst/>
          </a:prstGeom>
          <a:noFill/>
        </p:spPr>
        <p:txBody>
          <a:bodyPr wrap="square" rtlCol="0">
            <a:spAutoFit/>
          </a:bodyPr>
          <a:lstStyle/>
          <a:p>
            <a:r>
              <a:rPr lang="en-GB" sz="1600" b="1" dirty="0" err="1">
                <a:solidFill>
                  <a:srgbClr val="004B95"/>
                </a:solidFill>
                <a:latin typeface="Century Gothic" panose="020B0502020202020204" pitchFamily="34" charset="0"/>
              </a:rPr>
              <a:t>Verander</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een</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foto</a:t>
            </a:r>
            <a:endParaRPr lang="en-GB" sz="1600" b="1" dirty="0">
              <a:solidFill>
                <a:srgbClr val="004B95"/>
              </a:solidFill>
              <a:latin typeface="Century Gothic" panose="020B0502020202020204" pitchFamily="34" charset="0"/>
            </a:endParaRP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Selecteer</a:t>
            </a:r>
            <a:r>
              <a:rPr lang="en-GB" sz="1400" b="0" dirty="0">
                <a:solidFill>
                  <a:schemeClr val="tx1"/>
                </a:solidFill>
                <a:latin typeface="Century Gothic" panose="020B0502020202020204" pitchFamily="34" charset="0"/>
              </a:rPr>
              <a:t> de </a:t>
            </a:r>
            <a:r>
              <a:rPr lang="en-GB" sz="1400" b="0" dirty="0" err="1">
                <a:solidFill>
                  <a:schemeClr val="tx1"/>
                </a:solidFill>
                <a:latin typeface="Century Gothic" panose="020B0502020202020204" pitchFamily="34" charset="0"/>
              </a:rPr>
              <a:t>vorm</a:t>
            </a:r>
            <a:endParaRPr lang="en-GB" sz="1400" b="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 </a:t>
            </a:r>
          </a:p>
          <a:p>
            <a:pPr marL="0" indent="0">
              <a:lnSpc>
                <a:spcPct val="150000"/>
              </a:lnSpc>
              <a:buFont typeface="Arial" panose="020B0604020202020204" pitchFamily="34" charset="0"/>
              <a:buNone/>
            </a:pPr>
            <a:r>
              <a:rPr lang="en-GB" sz="1400" b="0" dirty="0" err="1">
                <a:solidFill>
                  <a:schemeClr val="tx1"/>
                </a:solidFill>
                <a:latin typeface="Century Gothic" panose="020B0502020202020204" pitchFamily="34" charset="0"/>
              </a:rPr>
              <a:t>Klik</a:t>
            </a:r>
            <a:r>
              <a:rPr lang="en-GB" sz="1400" b="0" dirty="0">
                <a:solidFill>
                  <a:schemeClr val="tx1"/>
                </a:solidFill>
                <a:latin typeface="Century Gothic" panose="020B0502020202020204" pitchFamily="34" charset="0"/>
              </a:rPr>
              <a:t> op het </a:t>
            </a:r>
            <a:r>
              <a:rPr lang="en-GB" sz="1400" b="0" dirty="0" err="1">
                <a:solidFill>
                  <a:schemeClr val="tx1"/>
                </a:solidFill>
                <a:latin typeface="Century Gothic" panose="020B0502020202020204" pitchFamily="34" charset="0"/>
              </a:rPr>
              <a:t>afbeelding</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icoontje</a:t>
            </a:r>
            <a:endParaRPr lang="en-GB" sz="1400" b="0" u="sng"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3: </a:t>
            </a:r>
          </a:p>
          <a:p>
            <a:pPr marL="0" indent="0">
              <a:lnSpc>
                <a:spcPct val="150000"/>
              </a:lnSpc>
              <a:buFont typeface="Arial" panose="020B0604020202020204" pitchFamily="34" charset="0"/>
              <a:buNone/>
            </a:pPr>
            <a:r>
              <a:rPr lang="en-GB" sz="1400" b="0" i="0" dirty="0">
                <a:solidFill>
                  <a:schemeClr val="tx1"/>
                </a:solidFill>
                <a:latin typeface="Century Gothic" panose="020B0502020202020204" pitchFamily="34" charset="0"/>
              </a:rPr>
              <a:t>Upload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vanaf</a:t>
            </a:r>
            <a:r>
              <a:rPr lang="en-GB" sz="1400" b="0" i="0" dirty="0">
                <a:solidFill>
                  <a:schemeClr val="tx1"/>
                </a:solidFill>
                <a:latin typeface="Century Gothic" panose="020B0502020202020204" pitchFamily="34" charset="0"/>
              </a:rPr>
              <a:t> de computer</a:t>
            </a: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4: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klik</a:t>
            </a:r>
            <a:r>
              <a:rPr lang="en-GB" sz="1400" b="0" i="0" dirty="0">
                <a:solidFill>
                  <a:schemeClr val="tx1"/>
                </a:solidFill>
                <a:latin typeface="Century Gothic" panose="020B0502020202020204" pitchFamily="34" charset="0"/>
              </a:rPr>
              <a:t> op je </a:t>
            </a:r>
            <a:r>
              <a:rPr lang="en-GB" sz="1400" b="0" i="0" dirty="0" err="1">
                <a:solidFill>
                  <a:schemeClr val="tx1"/>
                </a:solidFill>
                <a:latin typeface="Century Gothic" panose="020B0502020202020204" pitchFamily="34" charset="0"/>
              </a:rPr>
              <a:t>rechte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rmuis</a:t>
            </a:r>
            <a:r>
              <a:rPr lang="en-GB" sz="1400" b="0" i="0" dirty="0">
                <a:solidFill>
                  <a:schemeClr val="tx1"/>
                </a:solidFill>
                <a:latin typeface="Century Gothic" panose="020B0502020202020204" pitchFamily="34" charset="0"/>
              </a:rPr>
              <a:t> knop. </a:t>
            </a: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5: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Kies</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voor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naar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achtergrond</a:t>
            </a:r>
            <a:r>
              <a:rPr lang="en-GB" sz="1400" b="0" i="0" dirty="0">
                <a:solidFill>
                  <a:schemeClr val="tx1"/>
                </a:solidFill>
                <a:latin typeface="Century Gothic" panose="020B0502020202020204" pitchFamily="34" charset="0"/>
              </a:rPr>
              <a:t> – </a:t>
            </a:r>
            <a:r>
              <a:rPr lang="en-GB" sz="1400" b="0" i="0" dirty="0" err="1">
                <a:solidFill>
                  <a:schemeClr val="tx1"/>
                </a:solidFill>
                <a:latin typeface="Century Gothic" panose="020B0502020202020204" pitchFamily="34" charset="0"/>
              </a:rPr>
              <a:t>naar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achtergrond</a:t>
            </a: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p:txBody>
      </p:sp>
      <p:pic>
        <p:nvPicPr>
          <p:cNvPr id="5" name="Achtergrond_afbeelding" descr="Afbeelding met persoon, muur, binnen&#10;&#10;Automatisch gegenereerde beschrijving">
            <a:extLst>
              <a:ext uri="{FF2B5EF4-FFF2-40B4-BE49-F238E27FC236}">
                <a16:creationId xmlns:a16="http://schemas.microsoft.com/office/drawing/2014/main" id="{17CBF4C2-F01D-6843-ACEF-852AF43012D1}"/>
              </a:ext>
            </a:extLst>
          </p:cNvPr>
          <p:cNvPicPr>
            <a:picLocks noChangeAspect="1"/>
          </p:cNvPicPr>
          <p:nvPr userDrawn="1"/>
        </p:nvPicPr>
        <p:blipFill rotWithShape="1">
          <a:blip r:embed="rId2"/>
          <a:srcRect l="-1" t="10275" r="189" b="16514"/>
          <a:stretch/>
        </p:blipFill>
        <p:spPr>
          <a:xfrm>
            <a:off x="0" y="0"/>
            <a:ext cx="12212407" cy="6857176"/>
          </a:xfrm>
          <a:prstGeom prst="rect">
            <a:avLst/>
          </a:prstGeom>
        </p:spPr>
      </p:pic>
      <p:sp>
        <p:nvSpPr>
          <p:cNvPr id="362" name="Placeholder afbeelding">
            <a:extLst>
              <a:ext uri="{FF2B5EF4-FFF2-40B4-BE49-F238E27FC236}">
                <a16:creationId xmlns:a16="http://schemas.microsoft.com/office/drawing/2014/main" id="{0442AF92-8759-EF4F-A65F-9CA378A091D7}"/>
              </a:ext>
            </a:extLst>
          </p:cNvPr>
          <p:cNvSpPr>
            <a:spLocks noGrp="1"/>
          </p:cNvSpPr>
          <p:nvPr>
            <p:ph type="pic" sz="quarter" idx="13"/>
          </p:nvPr>
        </p:nvSpPr>
        <p:spPr>
          <a:xfrm>
            <a:off x="0" y="0"/>
            <a:ext cx="12192000" cy="6858000"/>
          </a:xfrm>
          <a:prstGeom prst="rect">
            <a:avLst/>
          </a:prstGeom>
          <a:noFill/>
          <a:effectLst/>
        </p:spPr>
        <p:txBody>
          <a:bodyPr/>
          <a:lstStyle>
            <a:lvl1pPr marL="0" indent="0" algn="ctr">
              <a:buNone/>
              <a:defRPr sz="1400">
                <a:solidFill>
                  <a:srgbClr val="004B95"/>
                </a:solidFill>
                <a:latin typeface="Century Gothic" panose="020B0502020202020204" pitchFamily="34" charset="0"/>
              </a:defRPr>
            </a:lvl1pPr>
          </a:lstStyle>
          <a:p>
            <a:r>
              <a:rPr lang="nl-NL"/>
              <a:t>Klik op het pictogram als u een afbeelding wilt toevoegen</a:t>
            </a:r>
            <a:endParaRPr lang="nl-NL" dirty="0"/>
          </a:p>
        </p:txBody>
      </p:sp>
      <p:sp>
        <p:nvSpPr>
          <p:cNvPr id="8" name="Tijdelijke aanduiding voor dianummer 5" hidden="1">
            <a:extLst>
              <a:ext uri="{FF2B5EF4-FFF2-40B4-BE49-F238E27FC236}">
                <a16:creationId xmlns:a16="http://schemas.microsoft.com/office/drawing/2014/main" id="{477E05DA-593B-9046-A5DA-CF226C86B5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4184C-FD3D-EB40-A4EB-C9D4B56F9E53}" type="slidenum">
              <a:rPr lang="nl-NL" smtClean="0"/>
              <a:t>‹nr.›</a:t>
            </a:fld>
            <a:endParaRPr lang="nl-NL"/>
          </a:p>
        </p:txBody>
      </p:sp>
      <p:grpSp>
        <p:nvGrpSpPr>
          <p:cNvPr id="10" name="Patroon">
            <a:extLst>
              <a:ext uri="{FF2B5EF4-FFF2-40B4-BE49-F238E27FC236}">
                <a16:creationId xmlns:a16="http://schemas.microsoft.com/office/drawing/2014/main" id="{6E8399E8-3BE7-8E40-B4B8-07235949B75F}"/>
              </a:ext>
            </a:extLst>
          </p:cNvPr>
          <p:cNvGrpSpPr/>
          <p:nvPr userDrawn="1"/>
        </p:nvGrpSpPr>
        <p:grpSpPr>
          <a:xfrm>
            <a:off x="7913687" y="3589654"/>
            <a:ext cx="4261993" cy="3269170"/>
            <a:chOff x="7913687" y="3589654"/>
            <a:chExt cx="4261993" cy="3269170"/>
          </a:xfrm>
          <a:solidFill>
            <a:srgbClr val="004B95"/>
          </a:solidFill>
        </p:grpSpPr>
        <p:sp>
          <p:nvSpPr>
            <p:cNvPr id="11" name="Vrije vorm 10">
              <a:extLst>
                <a:ext uri="{FF2B5EF4-FFF2-40B4-BE49-F238E27FC236}">
                  <a16:creationId xmlns:a16="http://schemas.microsoft.com/office/drawing/2014/main" id="{4ACBA6A2-63A0-AB4A-A8E4-59DA14157F04}"/>
                </a:ext>
              </a:extLst>
            </p:cNvPr>
            <p:cNvSpPr/>
            <p:nvPr/>
          </p:nvSpPr>
          <p:spPr>
            <a:xfrm>
              <a:off x="11926569" y="3595496"/>
              <a:ext cx="81915" cy="76073"/>
            </a:xfrm>
            <a:custGeom>
              <a:avLst/>
              <a:gdLst>
                <a:gd name="connsiteX0" fmla="*/ 62040 w 81915"/>
                <a:gd name="connsiteY0" fmla="*/ 0 h 76073"/>
                <a:gd name="connsiteX1" fmla="*/ 0 w 81915"/>
                <a:gd name="connsiteY1" fmla="*/ 35560 h 76073"/>
                <a:gd name="connsiteX2" fmla="*/ 40958 w 81915"/>
                <a:gd name="connsiteY2" fmla="*/ 76073 h 76073"/>
                <a:gd name="connsiteX3" fmla="*/ 81915 w 81915"/>
                <a:gd name="connsiteY3" fmla="*/ 35116 h 76073"/>
                <a:gd name="connsiteX4" fmla="*/ 62040 w 81915"/>
                <a:gd name="connsiteY4" fmla="*/ 0 h 76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76073">
                  <a:moveTo>
                    <a:pt x="62040" y="0"/>
                  </a:moveTo>
                  <a:lnTo>
                    <a:pt x="0" y="35560"/>
                  </a:lnTo>
                  <a:cubicBezTo>
                    <a:pt x="254" y="57976"/>
                    <a:pt x="18479" y="76073"/>
                    <a:pt x="40958" y="76073"/>
                  </a:cubicBezTo>
                  <a:cubicBezTo>
                    <a:pt x="63564" y="76073"/>
                    <a:pt x="81915" y="57722"/>
                    <a:pt x="81915" y="35116"/>
                  </a:cubicBezTo>
                  <a:cubicBezTo>
                    <a:pt x="81915" y="20193"/>
                    <a:pt x="73914" y="7176"/>
                    <a:pt x="62040" y="0"/>
                  </a:cubicBezTo>
                  <a:close/>
                </a:path>
              </a:pathLst>
            </a:custGeom>
            <a:solidFill>
              <a:srgbClr val="004B95"/>
            </a:solidFill>
            <a:ln w="6350"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FC9C640B-2365-6544-9B02-40EEA0F27B30}"/>
                </a:ext>
              </a:extLst>
            </p:cNvPr>
            <p:cNvSpPr/>
            <p:nvPr/>
          </p:nvSpPr>
          <p:spPr>
            <a:xfrm>
              <a:off x="12093765" y="3589654"/>
              <a:ext cx="81915" cy="81915"/>
            </a:xfrm>
            <a:custGeom>
              <a:avLst/>
              <a:gdLst>
                <a:gd name="connsiteX0" fmla="*/ 40957 w 81915"/>
                <a:gd name="connsiteY0" fmla="*/ 81915 h 81915"/>
                <a:gd name="connsiteX1" fmla="*/ 81915 w 81915"/>
                <a:gd name="connsiteY1" fmla="*/ 40958 h 81915"/>
                <a:gd name="connsiteX2" fmla="*/ 40957 w 81915"/>
                <a:gd name="connsiteY2" fmla="*/ 0 h 81915"/>
                <a:gd name="connsiteX3" fmla="*/ 0 w 81915"/>
                <a:gd name="connsiteY3" fmla="*/ 40958 h 81915"/>
                <a:gd name="connsiteX4" fmla="*/ 40957 w 81915"/>
                <a:gd name="connsiteY4" fmla="*/ 81915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81915"/>
                  </a:moveTo>
                  <a:cubicBezTo>
                    <a:pt x="63564" y="81915"/>
                    <a:pt x="81915" y="63564"/>
                    <a:pt x="81915" y="40958"/>
                  </a:cubicBezTo>
                  <a:cubicBezTo>
                    <a:pt x="81915" y="18352"/>
                    <a:pt x="63564" y="0"/>
                    <a:pt x="40957" y="0"/>
                  </a:cubicBezTo>
                  <a:cubicBezTo>
                    <a:pt x="18352" y="0"/>
                    <a:pt x="0" y="18352"/>
                    <a:pt x="0" y="40958"/>
                  </a:cubicBezTo>
                  <a:cubicBezTo>
                    <a:pt x="-63" y="63564"/>
                    <a:pt x="18288" y="81915"/>
                    <a:pt x="40957" y="81915"/>
                  </a:cubicBezTo>
                  <a:close/>
                </a:path>
              </a:pathLst>
            </a:custGeom>
            <a:solidFill>
              <a:srgbClr val="004B95"/>
            </a:solidFill>
            <a:ln w="6350" cap="flat">
              <a:noFill/>
              <a:prstDash val="solid"/>
              <a:miter/>
            </a:ln>
          </p:spPr>
          <p:txBody>
            <a:bodyPr rtlCol="0" anchor="ctr"/>
            <a:lstStyle/>
            <a:p>
              <a:endParaRPr lang="nl-NL"/>
            </a:p>
          </p:txBody>
        </p:sp>
        <p:sp>
          <p:nvSpPr>
            <p:cNvPr id="13" name="Vrije vorm 12">
              <a:extLst>
                <a:ext uri="{FF2B5EF4-FFF2-40B4-BE49-F238E27FC236}">
                  <a16:creationId xmlns:a16="http://schemas.microsoft.com/office/drawing/2014/main" id="{1D98A40E-8F42-DD43-A8C1-92DB33EE78B1}"/>
                </a:ext>
              </a:extLst>
            </p:cNvPr>
            <p:cNvSpPr/>
            <p:nvPr/>
          </p:nvSpPr>
          <p:spPr>
            <a:xfrm>
              <a:off x="11597957" y="3778694"/>
              <a:ext cx="76073" cy="60642"/>
            </a:xfrm>
            <a:custGeom>
              <a:avLst/>
              <a:gdLst>
                <a:gd name="connsiteX0" fmla="*/ 0 w 76073"/>
                <a:gd name="connsiteY0" fmla="*/ 40703 h 60642"/>
                <a:gd name="connsiteX1" fmla="*/ 35116 w 76073"/>
                <a:gd name="connsiteY1" fmla="*/ 60642 h 60642"/>
                <a:gd name="connsiteX2" fmla="*/ 76074 w 76073"/>
                <a:gd name="connsiteY2" fmla="*/ 19685 h 60642"/>
                <a:gd name="connsiteX3" fmla="*/ 71057 w 76073"/>
                <a:gd name="connsiteY3" fmla="*/ 0 h 60642"/>
                <a:gd name="connsiteX4" fmla="*/ 0 w 76073"/>
                <a:gd name="connsiteY4" fmla="*/ 40703 h 60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73" h="60642">
                  <a:moveTo>
                    <a:pt x="0" y="40703"/>
                  </a:moveTo>
                  <a:cubicBezTo>
                    <a:pt x="7176" y="52641"/>
                    <a:pt x="20193" y="60642"/>
                    <a:pt x="35116" y="60642"/>
                  </a:cubicBezTo>
                  <a:cubicBezTo>
                    <a:pt x="57722" y="60642"/>
                    <a:pt x="76074" y="42291"/>
                    <a:pt x="76074" y="19685"/>
                  </a:cubicBezTo>
                  <a:cubicBezTo>
                    <a:pt x="76074" y="12573"/>
                    <a:pt x="74232" y="5842"/>
                    <a:pt x="71057" y="0"/>
                  </a:cubicBezTo>
                  <a:lnTo>
                    <a:pt x="0" y="40703"/>
                  </a:lnTo>
                  <a:close/>
                </a:path>
              </a:pathLst>
            </a:custGeom>
            <a:solidFill>
              <a:srgbClr val="004B95"/>
            </a:solidFill>
            <a:ln w="6350" cap="flat">
              <a:noFill/>
              <a:prstDash val="solid"/>
              <a:miter/>
            </a:ln>
          </p:spPr>
          <p:txBody>
            <a:bodyPr rtlCol="0" anchor="ctr"/>
            <a:lstStyle/>
            <a:p>
              <a:endParaRPr lang="nl-NL"/>
            </a:p>
          </p:txBody>
        </p:sp>
        <p:sp>
          <p:nvSpPr>
            <p:cNvPr id="14" name="Vrije vorm 13">
              <a:extLst>
                <a:ext uri="{FF2B5EF4-FFF2-40B4-BE49-F238E27FC236}">
                  <a16:creationId xmlns:a16="http://schemas.microsoft.com/office/drawing/2014/main" id="{07836861-E79F-424F-9AB9-A485BD38931F}"/>
                </a:ext>
              </a:extLst>
            </p:cNvPr>
            <p:cNvSpPr/>
            <p:nvPr/>
          </p:nvSpPr>
          <p:spPr>
            <a:xfrm>
              <a:off x="11759311" y="375742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5" name="Vrije vorm 14">
              <a:extLst>
                <a:ext uri="{FF2B5EF4-FFF2-40B4-BE49-F238E27FC236}">
                  <a16:creationId xmlns:a16="http://schemas.microsoft.com/office/drawing/2014/main" id="{922FAF4B-A80B-FE4B-B8FC-24B4ED18FC49}"/>
                </a:ext>
              </a:extLst>
            </p:cNvPr>
            <p:cNvSpPr/>
            <p:nvPr/>
          </p:nvSpPr>
          <p:spPr>
            <a:xfrm>
              <a:off x="11926506" y="3757421"/>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6" name="Vrije vorm 15">
              <a:extLst>
                <a:ext uri="{FF2B5EF4-FFF2-40B4-BE49-F238E27FC236}">
                  <a16:creationId xmlns:a16="http://schemas.microsoft.com/office/drawing/2014/main" id="{BBAB95DC-F5D7-004B-8F86-F8E31F27B49F}"/>
                </a:ext>
              </a:extLst>
            </p:cNvPr>
            <p:cNvSpPr/>
            <p:nvPr/>
          </p:nvSpPr>
          <p:spPr>
            <a:xfrm>
              <a:off x="12093765" y="3757358"/>
              <a:ext cx="81915" cy="8191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7" name="Vrije vorm 16">
              <a:extLst>
                <a:ext uri="{FF2B5EF4-FFF2-40B4-BE49-F238E27FC236}">
                  <a16:creationId xmlns:a16="http://schemas.microsoft.com/office/drawing/2014/main" id="{BACB0AC0-1A9A-FA42-B1CE-6C6AA386212A}"/>
                </a:ext>
              </a:extLst>
            </p:cNvPr>
            <p:cNvSpPr/>
            <p:nvPr/>
          </p:nvSpPr>
          <p:spPr>
            <a:xfrm>
              <a:off x="11279123" y="3967479"/>
              <a:ext cx="60452" cy="39623"/>
            </a:xfrm>
            <a:custGeom>
              <a:avLst/>
              <a:gdLst>
                <a:gd name="connsiteX0" fmla="*/ 60452 w 60452"/>
                <a:gd name="connsiteY0" fmla="*/ 0 h 39623"/>
                <a:gd name="connsiteX1" fmla="*/ 0 w 60452"/>
                <a:gd name="connsiteY1" fmla="*/ 34671 h 39623"/>
                <a:gd name="connsiteX2" fmla="*/ 19558 w 60452"/>
                <a:gd name="connsiteY2" fmla="*/ 39624 h 39623"/>
                <a:gd name="connsiteX3" fmla="*/ 60452 w 60452"/>
                <a:gd name="connsiteY3" fmla="*/ 0 h 39623"/>
              </a:gdLst>
              <a:ahLst/>
              <a:cxnLst>
                <a:cxn ang="0">
                  <a:pos x="connsiteX0" y="connsiteY0"/>
                </a:cxn>
                <a:cxn ang="0">
                  <a:pos x="connsiteX1" y="connsiteY1"/>
                </a:cxn>
                <a:cxn ang="0">
                  <a:pos x="connsiteX2" y="connsiteY2"/>
                </a:cxn>
                <a:cxn ang="0">
                  <a:pos x="connsiteX3" y="connsiteY3"/>
                </a:cxn>
              </a:cxnLst>
              <a:rect l="l" t="t" r="r" b="b"/>
              <a:pathLst>
                <a:path w="60452" h="39623">
                  <a:moveTo>
                    <a:pt x="60452" y="0"/>
                  </a:moveTo>
                  <a:lnTo>
                    <a:pt x="0" y="34671"/>
                  </a:lnTo>
                  <a:cubicBezTo>
                    <a:pt x="5779" y="37846"/>
                    <a:pt x="12446" y="39624"/>
                    <a:pt x="19558" y="39624"/>
                  </a:cubicBezTo>
                  <a:cubicBezTo>
                    <a:pt x="41720" y="39624"/>
                    <a:pt x="59754" y="21971"/>
                    <a:pt x="60452" y="0"/>
                  </a:cubicBezTo>
                  <a:close/>
                </a:path>
              </a:pathLst>
            </a:custGeom>
            <a:solidFill>
              <a:srgbClr val="004B95"/>
            </a:solidFill>
            <a:ln w="6350" cap="flat">
              <a:noFill/>
              <a:prstDash val="solid"/>
              <a:miter/>
            </a:ln>
          </p:spPr>
          <p:txBody>
            <a:bodyPr rtlCol="0" anchor="ctr"/>
            <a:lstStyle/>
            <a:p>
              <a:endParaRPr lang="nl-NL"/>
            </a:p>
          </p:txBody>
        </p:sp>
        <p:sp>
          <p:nvSpPr>
            <p:cNvPr id="18" name="Vrije vorm 17">
              <a:extLst>
                <a:ext uri="{FF2B5EF4-FFF2-40B4-BE49-F238E27FC236}">
                  <a16:creationId xmlns:a16="http://schemas.microsoft.com/office/drawing/2014/main" id="{1F06E46C-8F24-6449-87E8-CC23F741A229}"/>
                </a:ext>
              </a:extLst>
            </p:cNvPr>
            <p:cNvSpPr/>
            <p:nvPr/>
          </p:nvSpPr>
          <p:spPr>
            <a:xfrm>
              <a:off x="11424920" y="3925125"/>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9" name="Vrije vorm 18">
              <a:extLst>
                <a:ext uri="{FF2B5EF4-FFF2-40B4-BE49-F238E27FC236}">
                  <a16:creationId xmlns:a16="http://schemas.microsoft.com/office/drawing/2014/main" id="{E595BF34-42D4-0140-B2E1-0557B5615C55}"/>
                </a:ext>
              </a:extLst>
            </p:cNvPr>
            <p:cNvSpPr/>
            <p:nvPr/>
          </p:nvSpPr>
          <p:spPr>
            <a:xfrm>
              <a:off x="11592115" y="3925125"/>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0" name="Vrije vorm 19">
              <a:extLst>
                <a:ext uri="{FF2B5EF4-FFF2-40B4-BE49-F238E27FC236}">
                  <a16:creationId xmlns:a16="http://schemas.microsoft.com/office/drawing/2014/main" id="{8E98F820-8BD7-A24B-BD65-2890A3F4BCF6}"/>
                </a:ext>
              </a:extLst>
            </p:cNvPr>
            <p:cNvSpPr/>
            <p:nvPr/>
          </p:nvSpPr>
          <p:spPr>
            <a:xfrm>
              <a:off x="11759311" y="3925125"/>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 name="Vrije vorm 20">
              <a:extLst>
                <a:ext uri="{FF2B5EF4-FFF2-40B4-BE49-F238E27FC236}">
                  <a16:creationId xmlns:a16="http://schemas.microsoft.com/office/drawing/2014/main" id="{DFF306C1-4B22-E54B-A8A3-0302378FE2FE}"/>
                </a:ext>
              </a:extLst>
            </p:cNvPr>
            <p:cNvSpPr/>
            <p:nvPr/>
          </p:nvSpPr>
          <p:spPr>
            <a:xfrm>
              <a:off x="11926506" y="3925125"/>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 name="Vrije vorm 21">
              <a:extLst>
                <a:ext uri="{FF2B5EF4-FFF2-40B4-BE49-F238E27FC236}">
                  <a16:creationId xmlns:a16="http://schemas.microsoft.com/office/drawing/2014/main" id="{3C9BA31D-B144-2245-B32D-E0A9C11ACE5B}"/>
                </a:ext>
              </a:extLst>
            </p:cNvPr>
            <p:cNvSpPr/>
            <p:nvPr/>
          </p:nvSpPr>
          <p:spPr>
            <a:xfrm>
              <a:off x="12093765" y="3925125"/>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3" name="Vrije vorm 22">
              <a:extLst>
                <a:ext uri="{FF2B5EF4-FFF2-40B4-BE49-F238E27FC236}">
                  <a16:creationId xmlns:a16="http://schemas.microsoft.com/office/drawing/2014/main" id="{07953A08-3E7F-2C4F-81CF-A4717EEBA0C9}"/>
                </a:ext>
              </a:extLst>
            </p:cNvPr>
            <p:cNvSpPr/>
            <p:nvPr/>
          </p:nvSpPr>
          <p:spPr>
            <a:xfrm>
              <a:off x="11090529" y="4092892"/>
              <a:ext cx="81914" cy="81915"/>
            </a:xfrm>
            <a:custGeom>
              <a:avLst/>
              <a:gdLst>
                <a:gd name="connsiteX0" fmla="*/ 40957 w 81914"/>
                <a:gd name="connsiteY0" fmla="*/ 0 h 81915"/>
                <a:gd name="connsiteX1" fmla="*/ 23177 w 81914"/>
                <a:gd name="connsiteY1" fmla="*/ 4064 h 81915"/>
                <a:gd name="connsiteX2" fmla="*/ 17780 w 81914"/>
                <a:gd name="connsiteY2" fmla="*/ 7176 h 81915"/>
                <a:gd name="connsiteX3" fmla="*/ 0 w 81914"/>
                <a:gd name="connsiteY3" fmla="*/ 40958 h 81915"/>
                <a:gd name="connsiteX4" fmla="*/ 40957 w 81914"/>
                <a:gd name="connsiteY4" fmla="*/ 81915 h 81915"/>
                <a:gd name="connsiteX5" fmla="*/ 81914 w 81914"/>
                <a:gd name="connsiteY5" fmla="*/ 40958 h 81915"/>
                <a:gd name="connsiteX6" fmla="*/ 40957 w 81914"/>
                <a:gd name="connsiteY6" fmla="*/ 0 h 8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14" h="81915">
                  <a:moveTo>
                    <a:pt x="40957" y="0"/>
                  </a:moveTo>
                  <a:cubicBezTo>
                    <a:pt x="34607" y="0"/>
                    <a:pt x="28575" y="1524"/>
                    <a:pt x="23177" y="4064"/>
                  </a:cubicBezTo>
                  <a:lnTo>
                    <a:pt x="17780" y="7176"/>
                  </a:lnTo>
                  <a:cubicBezTo>
                    <a:pt x="7048" y="14542"/>
                    <a:pt x="0" y="26924"/>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4" name="Vrije vorm 23">
              <a:extLst>
                <a:ext uri="{FF2B5EF4-FFF2-40B4-BE49-F238E27FC236}">
                  <a16:creationId xmlns:a16="http://schemas.microsoft.com/office/drawing/2014/main" id="{749A1157-9E3D-EB4E-8FC7-D8C990096970}"/>
                </a:ext>
              </a:extLst>
            </p:cNvPr>
            <p:cNvSpPr/>
            <p:nvPr/>
          </p:nvSpPr>
          <p:spPr>
            <a:xfrm>
              <a:off x="11257724" y="4092892"/>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5" name="Vrije vorm 24">
              <a:extLst>
                <a:ext uri="{FF2B5EF4-FFF2-40B4-BE49-F238E27FC236}">
                  <a16:creationId xmlns:a16="http://schemas.microsoft.com/office/drawing/2014/main" id="{D6E8ABDC-7B7F-2E49-B43A-42C74791372A}"/>
                </a:ext>
              </a:extLst>
            </p:cNvPr>
            <p:cNvSpPr/>
            <p:nvPr/>
          </p:nvSpPr>
          <p:spPr>
            <a:xfrm>
              <a:off x="11424920" y="4092892"/>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6" name="Vrije vorm 25">
              <a:extLst>
                <a:ext uri="{FF2B5EF4-FFF2-40B4-BE49-F238E27FC236}">
                  <a16:creationId xmlns:a16="http://schemas.microsoft.com/office/drawing/2014/main" id="{027055F0-BF7D-BE42-AAA3-04FF5203C95B}"/>
                </a:ext>
              </a:extLst>
            </p:cNvPr>
            <p:cNvSpPr/>
            <p:nvPr/>
          </p:nvSpPr>
          <p:spPr>
            <a:xfrm>
              <a:off x="11592115" y="4092892"/>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7" name="Vrije vorm 26">
              <a:extLst>
                <a:ext uri="{FF2B5EF4-FFF2-40B4-BE49-F238E27FC236}">
                  <a16:creationId xmlns:a16="http://schemas.microsoft.com/office/drawing/2014/main" id="{95A7A990-0656-A446-A2A5-5A66E77392DE}"/>
                </a:ext>
              </a:extLst>
            </p:cNvPr>
            <p:cNvSpPr/>
            <p:nvPr/>
          </p:nvSpPr>
          <p:spPr>
            <a:xfrm>
              <a:off x="11759311" y="4092892"/>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 name="Vrije vorm 27">
              <a:extLst>
                <a:ext uri="{FF2B5EF4-FFF2-40B4-BE49-F238E27FC236}">
                  <a16:creationId xmlns:a16="http://schemas.microsoft.com/office/drawing/2014/main" id="{835F4234-6F67-8640-B1CB-181DD737EEDA}"/>
                </a:ext>
              </a:extLst>
            </p:cNvPr>
            <p:cNvSpPr/>
            <p:nvPr/>
          </p:nvSpPr>
          <p:spPr>
            <a:xfrm>
              <a:off x="11926506" y="4092892"/>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 name="Vrije vorm 28">
              <a:extLst>
                <a:ext uri="{FF2B5EF4-FFF2-40B4-BE49-F238E27FC236}">
                  <a16:creationId xmlns:a16="http://schemas.microsoft.com/office/drawing/2014/main" id="{DBF3682B-0452-FE46-B39A-135882C125F4}"/>
                </a:ext>
              </a:extLst>
            </p:cNvPr>
            <p:cNvSpPr/>
            <p:nvPr/>
          </p:nvSpPr>
          <p:spPr>
            <a:xfrm>
              <a:off x="12093765" y="4092892"/>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0" name="Vrije vorm 29">
              <a:extLst>
                <a:ext uri="{FF2B5EF4-FFF2-40B4-BE49-F238E27FC236}">
                  <a16:creationId xmlns:a16="http://schemas.microsoft.com/office/drawing/2014/main" id="{EAA52511-59EA-EB47-81FB-81FE3617F301}"/>
                </a:ext>
              </a:extLst>
            </p:cNvPr>
            <p:cNvSpPr/>
            <p:nvPr/>
          </p:nvSpPr>
          <p:spPr>
            <a:xfrm>
              <a:off x="10756138" y="4266438"/>
              <a:ext cx="81915" cy="76136"/>
            </a:xfrm>
            <a:custGeom>
              <a:avLst/>
              <a:gdLst>
                <a:gd name="connsiteX0" fmla="*/ 61913 w 81915"/>
                <a:gd name="connsiteY0" fmla="*/ 0 h 76136"/>
                <a:gd name="connsiteX1" fmla="*/ 0 w 81915"/>
                <a:gd name="connsiteY1" fmla="*/ 35496 h 76136"/>
                <a:gd name="connsiteX2" fmla="*/ 40957 w 81915"/>
                <a:gd name="connsiteY2" fmla="*/ 76136 h 76136"/>
                <a:gd name="connsiteX3" fmla="*/ 81915 w 81915"/>
                <a:gd name="connsiteY3" fmla="*/ 35179 h 76136"/>
                <a:gd name="connsiteX4" fmla="*/ 61913 w 81915"/>
                <a:gd name="connsiteY4" fmla="*/ 0 h 7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76136">
                  <a:moveTo>
                    <a:pt x="61913" y="0"/>
                  </a:moveTo>
                  <a:lnTo>
                    <a:pt x="0" y="35496"/>
                  </a:lnTo>
                  <a:cubicBezTo>
                    <a:pt x="191" y="57976"/>
                    <a:pt x="18415" y="76136"/>
                    <a:pt x="40957" y="76136"/>
                  </a:cubicBezTo>
                  <a:cubicBezTo>
                    <a:pt x="63564" y="76136"/>
                    <a:pt x="81915" y="57785"/>
                    <a:pt x="81915" y="35179"/>
                  </a:cubicBezTo>
                  <a:cubicBezTo>
                    <a:pt x="81915" y="20193"/>
                    <a:pt x="73851" y="7176"/>
                    <a:pt x="61913" y="0"/>
                  </a:cubicBezTo>
                  <a:close/>
                </a:path>
              </a:pathLst>
            </a:custGeom>
            <a:solidFill>
              <a:srgbClr val="004B95"/>
            </a:solidFill>
            <a:ln w="6350" cap="flat">
              <a:noFill/>
              <a:prstDash val="solid"/>
              <a:miter/>
            </a:ln>
          </p:spPr>
          <p:txBody>
            <a:bodyPr rtlCol="0" anchor="ctr"/>
            <a:lstStyle/>
            <a:p>
              <a:endParaRPr lang="nl-NL"/>
            </a:p>
          </p:txBody>
        </p:sp>
        <p:sp>
          <p:nvSpPr>
            <p:cNvPr id="31" name="Vrije vorm 30">
              <a:extLst>
                <a:ext uri="{FF2B5EF4-FFF2-40B4-BE49-F238E27FC236}">
                  <a16:creationId xmlns:a16="http://schemas.microsoft.com/office/drawing/2014/main" id="{F620CCAE-A981-3A41-A2B9-5E598E7AAE17}"/>
                </a:ext>
              </a:extLst>
            </p:cNvPr>
            <p:cNvSpPr/>
            <p:nvPr/>
          </p:nvSpPr>
          <p:spPr>
            <a:xfrm>
              <a:off x="10923333" y="4260659"/>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32" name="Vrije vorm 31">
              <a:extLst>
                <a:ext uri="{FF2B5EF4-FFF2-40B4-BE49-F238E27FC236}">
                  <a16:creationId xmlns:a16="http://schemas.microsoft.com/office/drawing/2014/main" id="{57E16249-60D6-6343-83B3-10D32EDC2061}"/>
                </a:ext>
              </a:extLst>
            </p:cNvPr>
            <p:cNvSpPr/>
            <p:nvPr/>
          </p:nvSpPr>
          <p:spPr>
            <a:xfrm>
              <a:off x="11090529" y="4260596"/>
              <a:ext cx="81914" cy="8191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3"/>
                    <a:pt x="18352" y="81915"/>
                    <a:pt x="40957" y="81915"/>
                  </a:cubicBezTo>
                  <a:cubicBezTo>
                    <a:pt x="63564" y="81915"/>
                    <a:pt x="81914" y="63563"/>
                    <a:pt x="81914" y="40957"/>
                  </a:cubicBezTo>
                  <a:cubicBezTo>
                    <a:pt x="81914"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6799CF71-2EF9-EC4F-B224-CD2DA2C138F1}"/>
                </a:ext>
              </a:extLst>
            </p:cNvPr>
            <p:cNvSpPr/>
            <p:nvPr/>
          </p:nvSpPr>
          <p:spPr>
            <a:xfrm>
              <a:off x="11257724" y="4260659"/>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34" name="Vrije vorm 33">
              <a:extLst>
                <a:ext uri="{FF2B5EF4-FFF2-40B4-BE49-F238E27FC236}">
                  <a16:creationId xmlns:a16="http://schemas.microsoft.com/office/drawing/2014/main" id="{172BED13-1981-3D49-95F6-37EDA7D2CA55}"/>
                </a:ext>
              </a:extLst>
            </p:cNvPr>
            <p:cNvSpPr/>
            <p:nvPr/>
          </p:nvSpPr>
          <p:spPr>
            <a:xfrm>
              <a:off x="11424920" y="4260659"/>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35" name="Vrije vorm 34">
              <a:extLst>
                <a:ext uri="{FF2B5EF4-FFF2-40B4-BE49-F238E27FC236}">
                  <a16:creationId xmlns:a16="http://schemas.microsoft.com/office/drawing/2014/main" id="{8AAD6531-9AE0-5640-95E8-9153760D43DE}"/>
                </a:ext>
              </a:extLst>
            </p:cNvPr>
            <p:cNvSpPr/>
            <p:nvPr/>
          </p:nvSpPr>
          <p:spPr>
            <a:xfrm>
              <a:off x="11592115" y="4260596"/>
              <a:ext cx="81915" cy="8191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CADC7626-48B5-374F-B884-3E7740F4C117}"/>
                </a:ext>
              </a:extLst>
            </p:cNvPr>
            <p:cNvSpPr/>
            <p:nvPr/>
          </p:nvSpPr>
          <p:spPr>
            <a:xfrm>
              <a:off x="11759311" y="4260659"/>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37" name="Vrije vorm 36">
              <a:extLst>
                <a:ext uri="{FF2B5EF4-FFF2-40B4-BE49-F238E27FC236}">
                  <a16:creationId xmlns:a16="http://schemas.microsoft.com/office/drawing/2014/main" id="{2446A0F5-0468-8A4C-BC94-53AD85FE2061}"/>
                </a:ext>
              </a:extLst>
            </p:cNvPr>
            <p:cNvSpPr/>
            <p:nvPr/>
          </p:nvSpPr>
          <p:spPr>
            <a:xfrm>
              <a:off x="11926506" y="4260659"/>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38" name="Vrije vorm 37">
              <a:extLst>
                <a:ext uri="{FF2B5EF4-FFF2-40B4-BE49-F238E27FC236}">
                  <a16:creationId xmlns:a16="http://schemas.microsoft.com/office/drawing/2014/main" id="{6F4C1CB7-F383-2443-9DDD-7396EFA71DA9}"/>
                </a:ext>
              </a:extLst>
            </p:cNvPr>
            <p:cNvSpPr/>
            <p:nvPr/>
          </p:nvSpPr>
          <p:spPr>
            <a:xfrm>
              <a:off x="12093765" y="4260596"/>
              <a:ext cx="81915" cy="8191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9" name="Vrije vorm 38">
              <a:extLst>
                <a:ext uri="{FF2B5EF4-FFF2-40B4-BE49-F238E27FC236}">
                  <a16:creationId xmlns:a16="http://schemas.microsoft.com/office/drawing/2014/main" id="{FE86E272-768F-DC45-B716-01BB0CC6EB78}"/>
                </a:ext>
              </a:extLst>
            </p:cNvPr>
            <p:cNvSpPr/>
            <p:nvPr/>
          </p:nvSpPr>
          <p:spPr>
            <a:xfrm>
              <a:off x="10427461" y="4449571"/>
              <a:ext cx="76136" cy="60769"/>
            </a:xfrm>
            <a:custGeom>
              <a:avLst/>
              <a:gdLst>
                <a:gd name="connsiteX0" fmla="*/ 0 w 76136"/>
                <a:gd name="connsiteY0" fmla="*/ 40704 h 60769"/>
                <a:gd name="connsiteX1" fmla="*/ 35179 w 76136"/>
                <a:gd name="connsiteY1" fmla="*/ 60770 h 60769"/>
                <a:gd name="connsiteX2" fmla="*/ 76136 w 76136"/>
                <a:gd name="connsiteY2" fmla="*/ 19812 h 60769"/>
                <a:gd name="connsiteX3" fmla="*/ 71057 w 76136"/>
                <a:gd name="connsiteY3" fmla="*/ 0 h 60769"/>
                <a:gd name="connsiteX4" fmla="*/ 0 w 76136"/>
                <a:gd name="connsiteY4" fmla="*/ 40704 h 60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36" h="60769">
                  <a:moveTo>
                    <a:pt x="0" y="40704"/>
                  </a:moveTo>
                  <a:cubicBezTo>
                    <a:pt x="7176" y="52705"/>
                    <a:pt x="20193" y="60770"/>
                    <a:pt x="35179" y="60770"/>
                  </a:cubicBezTo>
                  <a:cubicBezTo>
                    <a:pt x="57785" y="60770"/>
                    <a:pt x="76136" y="42418"/>
                    <a:pt x="76136" y="19812"/>
                  </a:cubicBezTo>
                  <a:cubicBezTo>
                    <a:pt x="76136" y="12637"/>
                    <a:pt x="74295" y="5906"/>
                    <a:pt x="71057" y="0"/>
                  </a:cubicBezTo>
                  <a:lnTo>
                    <a:pt x="0" y="40704"/>
                  </a:lnTo>
                  <a:close/>
                </a:path>
              </a:pathLst>
            </a:custGeom>
            <a:solidFill>
              <a:srgbClr val="004B95"/>
            </a:solidFill>
            <a:ln w="6350" cap="flat">
              <a:noFill/>
              <a:prstDash val="solid"/>
              <a:miter/>
            </a:ln>
          </p:spPr>
          <p:txBody>
            <a:bodyPr rtlCol="0" anchor="ctr"/>
            <a:lstStyle/>
            <a:p>
              <a:endParaRPr lang="nl-NL"/>
            </a:p>
          </p:txBody>
        </p:sp>
        <p:sp>
          <p:nvSpPr>
            <p:cNvPr id="40" name="Vrije vorm 39">
              <a:extLst>
                <a:ext uri="{FF2B5EF4-FFF2-40B4-BE49-F238E27FC236}">
                  <a16:creationId xmlns:a16="http://schemas.microsoft.com/office/drawing/2014/main" id="{4101660B-B1A9-4A42-8614-98D4717E47B8}"/>
                </a:ext>
              </a:extLst>
            </p:cNvPr>
            <p:cNvSpPr/>
            <p:nvPr/>
          </p:nvSpPr>
          <p:spPr>
            <a:xfrm>
              <a:off x="10588879" y="4428363"/>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41" name="Vrije vorm 40">
              <a:extLst>
                <a:ext uri="{FF2B5EF4-FFF2-40B4-BE49-F238E27FC236}">
                  <a16:creationId xmlns:a16="http://schemas.microsoft.com/office/drawing/2014/main" id="{E19D7EA8-97C2-1F43-A95D-0FB42516810E}"/>
                </a:ext>
              </a:extLst>
            </p:cNvPr>
            <p:cNvSpPr/>
            <p:nvPr/>
          </p:nvSpPr>
          <p:spPr>
            <a:xfrm>
              <a:off x="10756138" y="442842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42" name="Vrije vorm 41">
              <a:extLst>
                <a:ext uri="{FF2B5EF4-FFF2-40B4-BE49-F238E27FC236}">
                  <a16:creationId xmlns:a16="http://schemas.microsoft.com/office/drawing/2014/main" id="{EC475059-992F-6C4E-AFC6-DC138D8FFE26}"/>
                </a:ext>
              </a:extLst>
            </p:cNvPr>
            <p:cNvSpPr/>
            <p:nvPr/>
          </p:nvSpPr>
          <p:spPr>
            <a:xfrm>
              <a:off x="10923333" y="442842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43" name="Vrije vorm 42">
              <a:extLst>
                <a:ext uri="{FF2B5EF4-FFF2-40B4-BE49-F238E27FC236}">
                  <a16:creationId xmlns:a16="http://schemas.microsoft.com/office/drawing/2014/main" id="{5B1F1ECB-A453-A547-9F6F-D3AC4023A1E5}"/>
                </a:ext>
              </a:extLst>
            </p:cNvPr>
            <p:cNvSpPr/>
            <p:nvPr/>
          </p:nvSpPr>
          <p:spPr>
            <a:xfrm>
              <a:off x="11090529" y="4428363"/>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44" name="Vrije vorm 43">
              <a:extLst>
                <a:ext uri="{FF2B5EF4-FFF2-40B4-BE49-F238E27FC236}">
                  <a16:creationId xmlns:a16="http://schemas.microsoft.com/office/drawing/2014/main" id="{F7C40BF9-6DC6-1840-9924-002ED157691E}"/>
                </a:ext>
              </a:extLst>
            </p:cNvPr>
            <p:cNvSpPr/>
            <p:nvPr/>
          </p:nvSpPr>
          <p:spPr>
            <a:xfrm>
              <a:off x="11257724" y="442842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45" name="Vrije vorm 44">
              <a:extLst>
                <a:ext uri="{FF2B5EF4-FFF2-40B4-BE49-F238E27FC236}">
                  <a16:creationId xmlns:a16="http://schemas.microsoft.com/office/drawing/2014/main" id="{EB7DEDE6-0FC9-3D49-8378-102B825979F2}"/>
                </a:ext>
              </a:extLst>
            </p:cNvPr>
            <p:cNvSpPr/>
            <p:nvPr/>
          </p:nvSpPr>
          <p:spPr>
            <a:xfrm>
              <a:off x="11424920" y="4428426"/>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46" name="Vrije vorm 45">
              <a:extLst>
                <a:ext uri="{FF2B5EF4-FFF2-40B4-BE49-F238E27FC236}">
                  <a16:creationId xmlns:a16="http://schemas.microsoft.com/office/drawing/2014/main" id="{9170111C-C62A-0440-BC44-BE17D652C9A3}"/>
                </a:ext>
              </a:extLst>
            </p:cNvPr>
            <p:cNvSpPr/>
            <p:nvPr/>
          </p:nvSpPr>
          <p:spPr>
            <a:xfrm>
              <a:off x="11592115" y="4428363"/>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47" name="Vrije vorm 46">
              <a:extLst>
                <a:ext uri="{FF2B5EF4-FFF2-40B4-BE49-F238E27FC236}">
                  <a16:creationId xmlns:a16="http://schemas.microsoft.com/office/drawing/2014/main" id="{0E827F78-9A0D-9A49-81DD-F7DCF61588BE}"/>
                </a:ext>
              </a:extLst>
            </p:cNvPr>
            <p:cNvSpPr/>
            <p:nvPr/>
          </p:nvSpPr>
          <p:spPr>
            <a:xfrm>
              <a:off x="11759311" y="442842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48" name="Vrije vorm 47">
              <a:extLst>
                <a:ext uri="{FF2B5EF4-FFF2-40B4-BE49-F238E27FC236}">
                  <a16:creationId xmlns:a16="http://schemas.microsoft.com/office/drawing/2014/main" id="{2C994738-5B80-DD43-A9A6-D8C37420F0A9}"/>
                </a:ext>
              </a:extLst>
            </p:cNvPr>
            <p:cNvSpPr/>
            <p:nvPr/>
          </p:nvSpPr>
          <p:spPr>
            <a:xfrm>
              <a:off x="11926506" y="4428426"/>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49" name="Vrije vorm 48">
              <a:extLst>
                <a:ext uri="{FF2B5EF4-FFF2-40B4-BE49-F238E27FC236}">
                  <a16:creationId xmlns:a16="http://schemas.microsoft.com/office/drawing/2014/main" id="{27AFBA00-870E-DB46-BEB6-DC9CF5BF9848}"/>
                </a:ext>
              </a:extLst>
            </p:cNvPr>
            <p:cNvSpPr/>
            <p:nvPr/>
          </p:nvSpPr>
          <p:spPr>
            <a:xfrm>
              <a:off x="12093765" y="4428363"/>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50" name="Vrije vorm 49">
              <a:extLst>
                <a:ext uri="{FF2B5EF4-FFF2-40B4-BE49-F238E27FC236}">
                  <a16:creationId xmlns:a16="http://schemas.microsoft.com/office/drawing/2014/main" id="{8636347F-8587-7540-A63E-404CEDA984A6}"/>
                </a:ext>
              </a:extLst>
            </p:cNvPr>
            <p:cNvSpPr/>
            <p:nvPr/>
          </p:nvSpPr>
          <p:spPr>
            <a:xfrm>
              <a:off x="10108628" y="4638357"/>
              <a:ext cx="60578" cy="39751"/>
            </a:xfrm>
            <a:custGeom>
              <a:avLst/>
              <a:gdLst>
                <a:gd name="connsiteX0" fmla="*/ 60578 w 60578"/>
                <a:gd name="connsiteY0" fmla="*/ 0 h 39751"/>
                <a:gd name="connsiteX1" fmla="*/ 0 w 60578"/>
                <a:gd name="connsiteY1" fmla="*/ 34734 h 39751"/>
                <a:gd name="connsiteX2" fmla="*/ 19685 w 60578"/>
                <a:gd name="connsiteY2" fmla="*/ 39751 h 39751"/>
                <a:gd name="connsiteX3" fmla="*/ 60578 w 60578"/>
                <a:gd name="connsiteY3" fmla="*/ 0 h 39751"/>
              </a:gdLst>
              <a:ahLst/>
              <a:cxnLst>
                <a:cxn ang="0">
                  <a:pos x="connsiteX0" y="connsiteY0"/>
                </a:cxn>
                <a:cxn ang="0">
                  <a:pos x="connsiteX1" y="connsiteY1"/>
                </a:cxn>
                <a:cxn ang="0">
                  <a:pos x="connsiteX2" y="connsiteY2"/>
                </a:cxn>
                <a:cxn ang="0">
                  <a:pos x="connsiteX3" y="connsiteY3"/>
                </a:cxn>
              </a:cxnLst>
              <a:rect l="l" t="t" r="r" b="b"/>
              <a:pathLst>
                <a:path w="60578" h="39751">
                  <a:moveTo>
                    <a:pt x="60578" y="0"/>
                  </a:moveTo>
                  <a:lnTo>
                    <a:pt x="0" y="34734"/>
                  </a:lnTo>
                  <a:cubicBezTo>
                    <a:pt x="5842" y="37909"/>
                    <a:pt x="12509" y="39751"/>
                    <a:pt x="19685" y="39751"/>
                  </a:cubicBezTo>
                  <a:cubicBezTo>
                    <a:pt x="41846" y="39751"/>
                    <a:pt x="59880" y="22034"/>
                    <a:pt x="60578" y="0"/>
                  </a:cubicBezTo>
                  <a:close/>
                </a:path>
              </a:pathLst>
            </a:custGeom>
            <a:solidFill>
              <a:srgbClr val="004B95"/>
            </a:solidFill>
            <a:ln w="6350" cap="flat">
              <a:noFill/>
              <a:prstDash val="solid"/>
              <a:miter/>
            </a:ln>
          </p:spPr>
          <p:txBody>
            <a:bodyPr rtlCol="0" anchor="ctr"/>
            <a:lstStyle/>
            <a:p>
              <a:endParaRPr lang="nl-NL"/>
            </a:p>
          </p:txBody>
        </p:sp>
        <p:sp>
          <p:nvSpPr>
            <p:cNvPr id="51" name="Vrije vorm 50">
              <a:extLst>
                <a:ext uri="{FF2B5EF4-FFF2-40B4-BE49-F238E27FC236}">
                  <a16:creationId xmlns:a16="http://schemas.microsoft.com/office/drawing/2014/main" id="{0E428D10-E610-A947-805B-23FFEC54D997}"/>
                </a:ext>
              </a:extLst>
            </p:cNvPr>
            <p:cNvSpPr/>
            <p:nvPr/>
          </p:nvSpPr>
          <p:spPr>
            <a:xfrm>
              <a:off x="10254488" y="459613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52" name="Vrije vorm 51">
              <a:extLst>
                <a:ext uri="{FF2B5EF4-FFF2-40B4-BE49-F238E27FC236}">
                  <a16:creationId xmlns:a16="http://schemas.microsoft.com/office/drawing/2014/main" id="{209557F2-7D62-0A47-8FE9-DD79F46C0F9B}"/>
                </a:ext>
              </a:extLst>
            </p:cNvPr>
            <p:cNvSpPr/>
            <p:nvPr/>
          </p:nvSpPr>
          <p:spPr>
            <a:xfrm>
              <a:off x="10421683" y="459613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53" name="Vrije vorm 52">
              <a:extLst>
                <a:ext uri="{FF2B5EF4-FFF2-40B4-BE49-F238E27FC236}">
                  <a16:creationId xmlns:a16="http://schemas.microsoft.com/office/drawing/2014/main" id="{2F1963A2-1D3A-E447-A812-6343D24B3BBF}"/>
                </a:ext>
              </a:extLst>
            </p:cNvPr>
            <p:cNvSpPr/>
            <p:nvPr/>
          </p:nvSpPr>
          <p:spPr>
            <a:xfrm>
              <a:off x="10588879" y="459612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54" name="Vrije vorm 53">
              <a:extLst>
                <a:ext uri="{FF2B5EF4-FFF2-40B4-BE49-F238E27FC236}">
                  <a16:creationId xmlns:a16="http://schemas.microsoft.com/office/drawing/2014/main" id="{D32D497B-91B0-E34F-8839-688181945927}"/>
                </a:ext>
              </a:extLst>
            </p:cNvPr>
            <p:cNvSpPr/>
            <p:nvPr/>
          </p:nvSpPr>
          <p:spPr>
            <a:xfrm>
              <a:off x="10756138" y="459613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55" name="Vrije vorm 54">
              <a:extLst>
                <a:ext uri="{FF2B5EF4-FFF2-40B4-BE49-F238E27FC236}">
                  <a16:creationId xmlns:a16="http://schemas.microsoft.com/office/drawing/2014/main" id="{9CD72F74-1751-3F49-9EBC-A897A5A6BB4E}"/>
                </a:ext>
              </a:extLst>
            </p:cNvPr>
            <p:cNvSpPr/>
            <p:nvPr/>
          </p:nvSpPr>
          <p:spPr>
            <a:xfrm>
              <a:off x="10923333" y="459613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56" name="Vrije vorm 55">
              <a:extLst>
                <a:ext uri="{FF2B5EF4-FFF2-40B4-BE49-F238E27FC236}">
                  <a16:creationId xmlns:a16="http://schemas.microsoft.com/office/drawing/2014/main" id="{637797FB-7FD7-B240-89C1-2FFB6D7D2F4A}"/>
                </a:ext>
              </a:extLst>
            </p:cNvPr>
            <p:cNvSpPr/>
            <p:nvPr/>
          </p:nvSpPr>
          <p:spPr>
            <a:xfrm>
              <a:off x="11090529" y="459612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57" name="Vrije vorm 56">
              <a:extLst>
                <a:ext uri="{FF2B5EF4-FFF2-40B4-BE49-F238E27FC236}">
                  <a16:creationId xmlns:a16="http://schemas.microsoft.com/office/drawing/2014/main" id="{5C60F07B-0821-3F45-BD49-831001046521}"/>
                </a:ext>
              </a:extLst>
            </p:cNvPr>
            <p:cNvSpPr/>
            <p:nvPr/>
          </p:nvSpPr>
          <p:spPr>
            <a:xfrm>
              <a:off x="11257724" y="459613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58" name="Vrije vorm 57">
              <a:extLst>
                <a:ext uri="{FF2B5EF4-FFF2-40B4-BE49-F238E27FC236}">
                  <a16:creationId xmlns:a16="http://schemas.microsoft.com/office/drawing/2014/main" id="{33CF43FB-83E9-8B4B-B7AF-FC2E79AF0398}"/>
                </a:ext>
              </a:extLst>
            </p:cNvPr>
            <p:cNvSpPr/>
            <p:nvPr/>
          </p:nvSpPr>
          <p:spPr>
            <a:xfrm>
              <a:off x="11424920" y="4596130"/>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59" name="Vrije vorm 58">
              <a:extLst>
                <a:ext uri="{FF2B5EF4-FFF2-40B4-BE49-F238E27FC236}">
                  <a16:creationId xmlns:a16="http://schemas.microsoft.com/office/drawing/2014/main" id="{B1A63B79-5693-5B49-9EB8-BEEF332BE35C}"/>
                </a:ext>
              </a:extLst>
            </p:cNvPr>
            <p:cNvSpPr/>
            <p:nvPr/>
          </p:nvSpPr>
          <p:spPr>
            <a:xfrm>
              <a:off x="11592115" y="4596129"/>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60" name="Vrije vorm 59">
              <a:extLst>
                <a:ext uri="{FF2B5EF4-FFF2-40B4-BE49-F238E27FC236}">
                  <a16:creationId xmlns:a16="http://schemas.microsoft.com/office/drawing/2014/main" id="{44133B8D-1EC0-474E-80F5-540466CD5AA3}"/>
                </a:ext>
              </a:extLst>
            </p:cNvPr>
            <p:cNvSpPr/>
            <p:nvPr/>
          </p:nvSpPr>
          <p:spPr>
            <a:xfrm>
              <a:off x="11759311" y="459613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61" name="Vrije vorm 60">
              <a:extLst>
                <a:ext uri="{FF2B5EF4-FFF2-40B4-BE49-F238E27FC236}">
                  <a16:creationId xmlns:a16="http://schemas.microsoft.com/office/drawing/2014/main" id="{9213C421-E91A-BF4C-8402-4A851D2E9C14}"/>
                </a:ext>
              </a:extLst>
            </p:cNvPr>
            <p:cNvSpPr/>
            <p:nvPr/>
          </p:nvSpPr>
          <p:spPr>
            <a:xfrm>
              <a:off x="11926506" y="4596130"/>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62" name="Vrije vorm 61">
              <a:extLst>
                <a:ext uri="{FF2B5EF4-FFF2-40B4-BE49-F238E27FC236}">
                  <a16:creationId xmlns:a16="http://schemas.microsoft.com/office/drawing/2014/main" id="{CBCBB870-C60A-0E40-844A-A2C9D3AD14AC}"/>
                </a:ext>
              </a:extLst>
            </p:cNvPr>
            <p:cNvSpPr/>
            <p:nvPr/>
          </p:nvSpPr>
          <p:spPr>
            <a:xfrm>
              <a:off x="12093765" y="4596129"/>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63" name="Vrije vorm 62">
              <a:extLst>
                <a:ext uri="{FF2B5EF4-FFF2-40B4-BE49-F238E27FC236}">
                  <a16:creationId xmlns:a16="http://schemas.microsoft.com/office/drawing/2014/main" id="{8B730016-EF58-C141-A01D-D793EFEEF6EF}"/>
                </a:ext>
              </a:extLst>
            </p:cNvPr>
            <p:cNvSpPr/>
            <p:nvPr/>
          </p:nvSpPr>
          <p:spPr>
            <a:xfrm>
              <a:off x="9920096" y="4763896"/>
              <a:ext cx="81915" cy="81915"/>
            </a:xfrm>
            <a:custGeom>
              <a:avLst/>
              <a:gdLst>
                <a:gd name="connsiteX0" fmla="*/ 40958 w 81915"/>
                <a:gd name="connsiteY0" fmla="*/ 0 h 81915"/>
                <a:gd name="connsiteX1" fmla="*/ 21590 w 81915"/>
                <a:gd name="connsiteY1" fmla="*/ 4890 h 81915"/>
                <a:gd name="connsiteX2" fmla="*/ 21019 w 81915"/>
                <a:gd name="connsiteY2" fmla="*/ 5207 h 81915"/>
                <a:gd name="connsiteX3" fmla="*/ 0 w 81915"/>
                <a:gd name="connsiteY3" fmla="*/ 40958 h 81915"/>
                <a:gd name="connsiteX4" fmla="*/ 40958 w 81915"/>
                <a:gd name="connsiteY4" fmla="*/ 81915 h 81915"/>
                <a:gd name="connsiteX5" fmla="*/ 81915 w 81915"/>
                <a:gd name="connsiteY5" fmla="*/ 40958 h 81915"/>
                <a:gd name="connsiteX6" fmla="*/ 40958 w 81915"/>
                <a:gd name="connsiteY6" fmla="*/ 0 h 8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15" h="81915">
                  <a:moveTo>
                    <a:pt x="40958" y="0"/>
                  </a:moveTo>
                  <a:cubicBezTo>
                    <a:pt x="33972" y="0"/>
                    <a:pt x="27369" y="1778"/>
                    <a:pt x="21590" y="4890"/>
                  </a:cubicBezTo>
                  <a:lnTo>
                    <a:pt x="21019" y="5207"/>
                  </a:lnTo>
                  <a:cubicBezTo>
                    <a:pt x="8510" y="12192"/>
                    <a:pt x="0" y="25591"/>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64" name="Vrije vorm 63">
              <a:extLst>
                <a:ext uri="{FF2B5EF4-FFF2-40B4-BE49-F238E27FC236}">
                  <a16:creationId xmlns:a16="http://schemas.microsoft.com/office/drawing/2014/main" id="{C8EE11CE-CB9D-1B49-8CE6-C3635F785930}"/>
                </a:ext>
              </a:extLst>
            </p:cNvPr>
            <p:cNvSpPr/>
            <p:nvPr/>
          </p:nvSpPr>
          <p:spPr>
            <a:xfrm>
              <a:off x="10087292" y="476389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65" name="Vrije vorm 64">
              <a:extLst>
                <a:ext uri="{FF2B5EF4-FFF2-40B4-BE49-F238E27FC236}">
                  <a16:creationId xmlns:a16="http://schemas.microsoft.com/office/drawing/2014/main" id="{B492B609-67D1-3F43-8D05-3CEF432BB409}"/>
                </a:ext>
              </a:extLst>
            </p:cNvPr>
            <p:cNvSpPr/>
            <p:nvPr/>
          </p:nvSpPr>
          <p:spPr>
            <a:xfrm>
              <a:off x="10254488" y="4763896"/>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66" name="Vrije vorm 65">
              <a:extLst>
                <a:ext uri="{FF2B5EF4-FFF2-40B4-BE49-F238E27FC236}">
                  <a16:creationId xmlns:a16="http://schemas.microsoft.com/office/drawing/2014/main" id="{5E8BB84D-943D-AA4B-A0CC-3793A6C9C372}"/>
                </a:ext>
              </a:extLst>
            </p:cNvPr>
            <p:cNvSpPr/>
            <p:nvPr/>
          </p:nvSpPr>
          <p:spPr>
            <a:xfrm>
              <a:off x="10421683" y="4763896"/>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67" name="Vrije vorm 66">
              <a:extLst>
                <a:ext uri="{FF2B5EF4-FFF2-40B4-BE49-F238E27FC236}">
                  <a16:creationId xmlns:a16="http://schemas.microsoft.com/office/drawing/2014/main" id="{23E39095-1208-E34A-87BC-E48A77FFC618}"/>
                </a:ext>
              </a:extLst>
            </p:cNvPr>
            <p:cNvSpPr/>
            <p:nvPr/>
          </p:nvSpPr>
          <p:spPr>
            <a:xfrm>
              <a:off x="10588879" y="476389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68" name="Vrije vorm 67">
              <a:extLst>
                <a:ext uri="{FF2B5EF4-FFF2-40B4-BE49-F238E27FC236}">
                  <a16:creationId xmlns:a16="http://schemas.microsoft.com/office/drawing/2014/main" id="{784F20E9-17D3-544C-862D-8F4CA2A04CF6}"/>
                </a:ext>
              </a:extLst>
            </p:cNvPr>
            <p:cNvSpPr/>
            <p:nvPr/>
          </p:nvSpPr>
          <p:spPr>
            <a:xfrm>
              <a:off x="10756138" y="4763896"/>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69" name="Vrije vorm 68">
              <a:extLst>
                <a:ext uri="{FF2B5EF4-FFF2-40B4-BE49-F238E27FC236}">
                  <a16:creationId xmlns:a16="http://schemas.microsoft.com/office/drawing/2014/main" id="{6F085598-849F-8543-BCEF-8DDB752701FB}"/>
                </a:ext>
              </a:extLst>
            </p:cNvPr>
            <p:cNvSpPr/>
            <p:nvPr/>
          </p:nvSpPr>
          <p:spPr>
            <a:xfrm>
              <a:off x="10923333" y="4763896"/>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70" name="Vrije vorm 69">
              <a:extLst>
                <a:ext uri="{FF2B5EF4-FFF2-40B4-BE49-F238E27FC236}">
                  <a16:creationId xmlns:a16="http://schemas.microsoft.com/office/drawing/2014/main" id="{A7A4CEB0-0920-E548-8071-8704DBDAC3E0}"/>
                </a:ext>
              </a:extLst>
            </p:cNvPr>
            <p:cNvSpPr/>
            <p:nvPr/>
          </p:nvSpPr>
          <p:spPr>
            <a:xfrm>
              <a:off x="11090529" y="476389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71" name="Vrije vorm 70">
              <a:extLst>
                <a:ext uri="{FF2B5EF4-FFF2-40B4-BE49-F238E27FC236}">
                  <a16:creationId xmlns:a16="http://schemas.microsoft.com/office/drawing/2014/main" id="{C544A547-F384-974C-BD3F-11EA1E801F80}"/>
                </a:ext>
              </a:extLst>
            </p:cNvPr>
            <p:cNvSpPr/>
            <p:nvPr/>
          </p:nvSpPr>
          <p:spPr>
            <a:xfrm>
              <a:off x="11257724" y="4763896"/>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72" name="Vrije vorm 71">
              <a:extLst>
                <a:ext uri="{FF2B5EF4-FFF2-40B4-BE49-F238E27FC236}">
                  <a16:creationId xmlns:a16="http://schemas.microsoft.com/office/drawing/2014/main" id="{C394B9DA-EB1B-044E-8BEC-2CE254F9B83A}"/>
                </a:ext>
              </a:extLst>
            </p:cNvPr>
            <p:cNvSpPr/>
            <p:nvPr/>
          </p:nvSpPr>
          <p:spPr>
            <a:xfrm>
              <a:off x="11424920" y="4763896"/>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73" name="Vrije vorm 72">
              <a:extLst>
                <a:ext uri="{FF2B5EF4-FFF2-40B4-BE49-F238E27FC236}">
                  <a16:creationId xmlns:a16="http://schemas.microsoft.com/office/drawing/2014/main" id="{AC9CB971-CDBB-424D-97A2-ABD0B1752B53}"/>
                </a:ext>
              </a:extLst>
            </p:cNvPr>
            <p:cNvSpPr/>
            <p:nvPr/>
          </p:nvSpPr>
          <p:spPr>
            <a:xfrm>
              <a:off x="11592115" y="4763896"/>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74" name="Vrije vorm 73">
              <a:extLst>
                <a:ext uri="{FF2B5EF4-FFF2-40B4-BE49-F238E27FC236}">
                  <a16:creationId xmlns:a16="http://schemas.microsoft.com/office/drawing/2014/main" id="{E57DAABF-5F2B-4241-B34F-55E8B8CDD3D5}"/>
                </a:ext>
              </a:extLst>
            </p:cNvPr>
            <p:cNvSpPr/>
            <p:nvPr/>
          </p:nvSpPr>
          <p:spPr>
            <a:xfrm>
              <a:off x="11759311" y="4763896"/>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3A06D157-D327-5243-AEBD-3E253EC9FE0B}"/>
                </a:ext>
              </a:extLst>
            </p:cNvPr>
            <p:cNvSpPr/>
            <p:nvPr/>
          </p:nvSpPr>
          <p:spPr>
            <a:xfrm>
              <a:off x="11926506" y="4763896"/>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76" name="Vrije vorm 75">
              <a:extLst>
                <a:ext uri="{FF2B5EF4-FFF2-40B4-BE49-F238E27FC236}">
                  <a16:creationId xmlns:a16="http://schemas.microsoft.com/office/drawing/2014/main" id="{70FAFEB7-2F97-3143-B3C7-C583A18D10FA}"/>
                </a:ext>
              </a:extLst>
            </p:cNvPr>
            <p:cNvSpPr/>
            <p:nvPr/>
          </p:nvSpPr>
          <p:spPr>
            <a:xfrm>
              <a:off x="12093765" y="4763896"/>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77" name="Vrije vorm 76">
              <a:extLst>
                <a:ext uri="{FF2B5EF4-FFF2-40B4-BE49-F238E27FC236}">
                  <a16:creationId xmlns:a16="http://schemas.microsoft.com/office/drawing/2014/main" id="{9B2CA5CD-9174-7446-AC00-B19543871236}"/>
                </a:ext>
              </a:extLst>
            </p:cNvPr>
            <p:cNvSpPr/>
            <p:nvPr/>
          </p:nvSpPr>
          <p:spPr>
            <a:xfrm>
              <a:off x="9585706" y="4937378"/>
              <a:ext cx="81914" cy="76200"/>
            </a:xfrm>
            <a:custGeom>
              <a:avLst/>
              <a:gdLst>
                <a:gd name="connsiteX0" fmla="*/ 61785 w 81914"/>
                <a:gd name="connsiteY0" fmla="*/ 0 h 76200"/>
                <a:gd name="connsiteX1" fmla="*/ 0 w 81914"/>
                <a:gd name="connsiteY1" fmla="*/ 35433 h 76200"/>
                <a:gd name="connsiteX2" fmla="*/ 40957 w 81914"/>
                <a:gd name="connsiteY2" fmla="*/ 76200 h 76200"/>
                <a:gd name="connsiteX3" fmla="*/ 81914 w 81914"/>
                <a:gd name="connsiteY3" fmla="*/ 35243 h 76200"/>
                <a:gd name="connsiteX4" fmla="*/ 61785 w 81914"/>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76200">
                  <a:moveTo>
                    <a:pt x="61785" y="0"/>
                  </a:moveTo>
                  <a:lnTo>
                    <a:pt x="0" y="35433"/>
                  </a:lnTo>
                  <a:cubicBezTo>
                    <a:pt x="126" y="57976"/>
                    <a:pt x="18414" y="76200"/>
                    <a:pt x="40957" y="76200"/>
                  </a:cubicBezTo>
                  <a:cubicBezTo>
                    <a:pt x="63563" y="76200"/>
                    <a:pt x="81914" y="57849"/>
                    <a:pt x="81914" y="35243"/>
                  </a:cubicBezTo>
                  <a:cubicBezTo>
                    <a:pt x="81914" y="20193"/>
                    <a:pt x="73850" y="7112"/>
                    <a:pt x="61785" y="0"/>
                  </a:cubicBezTo>
                  <a:close/>
                </a:path>
              </a:pathLst>
            </a:custGeom>
            <a:solidFill>
              <a:srgbClr val="004B95"/>
            </a:solidFill>
            <a:ln w="6350" cap="flat">
              <a:noFill/>
              <a:prstDash val="solid"/>
              <a:miter/>
            </a:ln>
          </p:spPr>
          <p:txBody>
            <a:bodyPr rtlCol="0" anchor="ctr"/>
            <a:lstStyle/>
            <a:p>
              <a:endParaRPr lang="nl-NL"/>
            </a:p>
          </p:txBody>
        </p:sp>
        <p:sp>
          <p:nvSpPr>
            <p:cNvPr id="78" name="Vrije vorm 77">
              <a:extLst>
                <a:ext uri="{FF2B5EF4-FFF2-40B4-BE49-F238E27FC236}">
                  <a16:creationId xmlns:a16="http://schemas.microsoft.com/office/drawing/2014/main" id="{65ADD0D6-83D6-DE45-9DEF-DC468FD953D4}"/>
                </a:ext>
              </a:extLst>
            </p:cNvPr>
            <p:cNvSpPr/>
            <p:nvPr/>
          </p:nvSpPr>
          <p:spPr>
            <a:xfrm>
              <a:off x="9752901"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79" name="Vrije vorm 78">
              <a:extLst>
                <a:ext uri="{FF2B5EF4-FFF2-40B4-BE49-F238E27FC236}">
                  <a16:creationId xmlns:a16="http://schemas.microsoft.com/office/drawing/2014/main" id="{C0533A5D-0737-A541-B43B-818A8D295CF6}"/>
                </a:ext>
              </a:extLst>
            </p:cNvPr>
            <p:cNvSpPr/>
            <p:nvPr/>
          </p:nvSpPr>
          <p:spPr>
            <a:xfrm>
              <a:off x="9920097"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0" name="Vrije vorm 79">
              <a:extLst>
                <a:ext uri="{FF2B5EF4-FFF2-40B4-BE49-F238E27FC236}">
                  <a16:creationId xmlns:a16="http://schemas.microsoft.com/office/drawing/2014/main" id="{EFF87EDE-0B07-D94D-AB6A-89FB9F30D8AE}"/>
                </a:ext>
              </a:extLst>
            </p:cNvPr>
            <p:cNvSpPr/>
            <p:nvPr/>
          </p:nvSpPr>
          <p:spPr>
            <a:xfrm>
              <a:off x="10087292" y="4931600"/>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81" name="Vrije vorm 80">
              <a:extLst>
                <a:ext uri="{FF2B5EF4-FFF2-40B4-BE49-F238E27FC236}">
                  <a16:creationId xmlns:a16="http://schemas.microsoft.com/office/drawing/2014/main" id="{74D4F1CD-E009-2343-A236-314687D76631}"/>
                </a:ext>
              </a:extLst>
            </p:cNvPr>
            <p:cNvSpPr/>
            <p:nvPr/>
          </p:nvSpPr>
          <p:spPr>
            <a:xfrm>
              <a:off x="10254488"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2" name="Vrije vorm 81">
              <a:extLst>
                <a:ext uri="{FF2B5EF4-FFF2-40B4-BE49-F238E27FC236}">
                  <a16:creationId xmlns:a16="http://schemas.microsoft.com/office/drawing/2014/main" id="{C60E78D8-931F-E741-990E-D97EAAFA17DE}"/>
                </a:ext>
              </a:extLst>
            </p:cNvPr>
            <p:cNvSpPr/>
            <p:nvPr/>
          </p:nvSpPr>
          <p:spPr>
            <a:xfrm>
              <a:off x="10421683"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3" name="Vrije vorm 82">
              <a:extLst>
                <a:ext uri="{FF2B5EF4-FFF2-40B4-BE49-F238E27FC236}">
                  <a16:creationId xmlns:a16="http://schemas.microsoft.com/office/drawing/2014/main" id="{793FDD94-A30B-AB43-8C5A-2690169B0750}"/>
                </a:ext>
              </a:extLst>
            </p:cNvPr>
            <p:cNvSpPr/>
            <p:nvPr/>
          </p:nvSpPr>
          <p:spPr>
            <a:xfrm>
              <a:off x="10588879" y="4931600"/>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84" name="Vrije vorm 83">
              <a:extLst>
                <a:ext uri="{FF2B5EF4-FFF2-40B4-BE49-F238E27FC236}">
                  <a16:creationId xmlns:a16="http://schemas.microsoft.com/office/drawing/2014/main" id="{81CD12A7-C1EB-FC4A-B6B7-DF69E9EC2946}"/>
                </a:ext>
              </a:extLst>
            </p:cNvPr>
            <p:cNvSpPr/>
            <p:nvPr/>
          </p:nvSpPr>
          <p:spPr>
            <a:xfrm>
              <a:off x="10756138"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5" name="Vrije vorm 84">
              <a:extLst>
                <a:ext uri="{FF2B5EF4-FFF2-40B4-BE49-F238E27FC236}">
                  <a16:creationId xmlns:a16="http://schemas.microsoft.com/office/drawing/2014/main" id="{91814B62-E71B-9044-97C9-08F100BB2590}"/>
                </a:ext>
              </a:extLst>
            </p:cNvPr>
            <p:cNvSpPr/>
            <p:nvPr/>
          </p:nvSpPr>
          <p:spPr>
            <a:xfrm>
              <a:off x="10923333"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6" name="Vrije vorm 85">
              <a:extLst>
                <a:ext uri="{FF2B5EF4-FFF2-40B4-BE49-F238E27FC236}">
                  <a16:creationId xmlns:a16="http://schemas.microsoft.com/office/drawing/2014/main" id="{E8C50A10-1DCA-8E41-BC8C-A38E4355DBAE}"/>
                </a:ext>
              </a:extLst>
            </p:cNvPr>
            <p:cNvSpPr/>
            <p:nvPr/>
          </p:nvSpPr>
          <p:spPr>
            <a:xfrm>
              <a:off x="11090529" y="4931600"/>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87" name="Vrije vorm 86">
              <a:extLst>
                <a:ext uri="{FF2B5EF4-FFF2-40B4-BE49-F238E27FC236}">
                  <a16:creationId xmlns:a16="http://schemas.microsoft.com/office/drawing/2014/main" id="{A3F010ED-B115-7544-B7E6-5918D1A40CFC}"/>
                </a:ext>
              </a:extLst>
            </p:cNvPr>
            <p:cNvSpPr/>
            <p:nvPr/>
          </p:nvSpPr>
          <p:spPr>
            <a:xfrm>
              <a:off x="11257724"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8" name="Vrije vorm 87">
              <a:extLst>
                <a:ext uri="{FF2B5EF4-FFF2-40B4-BE49-F238E27FC236}">
                  <a16:creationId xmlns:a16="http://schemas.microsoft.com/office/drawing/2014/main" id="{12E6C6AE-527D-6C47-B9CF-2EB756718594}"/>
                </a:ext>
              </a:extLst>
            </p:cNvPr>
            <p:cNvSpPr/>
            <p:nvPr/>
          </p:nvSpPr>
          <p:spPr>
            <a:xfrm>
              <a:off x="11424920" y="4931664"/>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89" name="Vrije vorm 88">
              <a:extLst>
                <a:ext uri="{FF2B5EF4-FFF2-40B4-BE49-F238E27FC236}">
                  <a16:creationId xmlns:a16="http://schemas.microsoft.com/office/drawing/2014/main" id="{D43AE398-61C9-694F-8C6B-9E6C7252E68D}"/>
                </a:ext>
              </a:extLst>
            </p:cNvPr>
            <p:cNvSpPr/>
            <p:nvPr/>
          </p:nvSpPr>
          <p:spPr>
            <a:xfrm>
              <a:off x="11592115" y="4931600"/>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90" name="Vrije vorm 89">
              <a:extLst>
                <a:ext uri="{FF2B5EF4-FFF2-40B4-BE49-F238E27FC236}">
                  <a16:creationId xmlns:a16="http://schemas.microsoft.com/office/drawing/2014/main" id="{5F3971FB-D179-2046-B8A9-E2634B8337AD}"/>
                </a:ext>
              </a:extLst>
            </p:cNvPr>
            <p:cNvSpPr/>
            <p:nvPr/>
          </p:nvSpPr>
          <p:spPr>
            <a:xfrm>
              <a:off x="11759311" y="4931664"/>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91" name="Vrije vorm 90">
              <a:extLst>
                <a:ext uri="{FF2B5EF4-FFF2-40B4-BE49-F238E27FC236}">
                  <a16:creationId xmlns:a16="http://schemas.microsoft.com/office/drawing/2014/main" id="{B4128BDD-DCF3-8648-A544-B3F68C46F22C}"/>
                </a:ext>
              </a:extLst>
            </p:cNvPr>
            <p:cNvSpPr/>
            <p:nvPr/>
          </p:nvSpPr>
          <p:spPr>
            <a:xfrm>
              <a:off x="11926506" y="4931664"/>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92" name="Vrije vorm 91">
              <a:extLst>
                <a:ext uri="{FF2B5EF4-FFF2-40B4-BE49-F238E27FC236}">
                  <a16:creationId xmlns:a16="http://schemas.microsoft.com/office/drawing/2014/main" id="{EAACFD09-9299-184A-82E8-25FF2837303B}"/>
                </a:ext>
              </a:extLst>
            </p:cNvPr>
            <p:cNvSpPr/>
            <p:nvPr/>
          </p:nvSpPr>
          <p:spPr>
            <a:xfrm>
              <a:off x="12093765" y="4931600"/>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93" name="Vrije vorm 92">
              <a:extLst>
                <a:ext uri="{FF2B5EF4-FFF2-40B4-BE49-F238E27FC236}">
                  <a16:creationId xmlns:a16="http://schemas.microsoft.com/office/drawing/2014/main" id="{1B092FA6-0513-2D46-9AFB-3FB1E68D6224}"/>
                </a:ext>
              </a:extLst>
            </p:cNvPr>
            <p:cNvSpPr/>
            <p:nvPr/>
          </p:nvSpPr>
          <p:spPr>
            <a:xfrm>
              <a:off x="9256966" y="5120449"/>
              <a:ext cx="76200" cy="60833"/>
            </a:xfrm>
            <a:custGeom>
              <a:avLst/>
              <a:gdLst>
                <a:gd name="connsiteX0" fmla="*/ 0 w 76200"/>
                <a:gd name="connsiteY0" fmla="*/ 40704 h 60833"/>
                <a:gd name="connsiteX1" fmla="*/ 35242 w 76200"/>
                <a:gd name="connsiteY1" fmla="*/ 60833 h 60833"/>
                <a:gd name="connsiteX2" fmla="*/ 76200 w 76200"/>
                <a:gd name="connsiteY2" fmla="*/ 19876 h 60833"/>
                <a:gd name="connsiteX3" fmla="*/ 71056 w 76200"/>
                <a:gd name="connsiteY3" fmla="*/ 0 h 60833"/>
                <a:gd name="connsiteX4" fmla="*/ 0 w 76200"/>
                <a:gd name="connsiteY4" fmla="*/ 40704 h 60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60833">
                  <a:moveTo>
                    <a:pt x="0" y="40704"/>
                  </a:moveTo>
                  <a:cubicBezTo>
                    <a:pt x="7112" y="52768"/>
                    <a:pt x="20256" y="60833"/>
                    <a:pt x="35242" y="60833"/>
                  </a:cubicBezTo>
                  <a:cubicBezTo>
                    <a:pt x="57848" y="60833"/>
                    <a:pt x="76200" y="42482"/>
                    <a:pt x="76200" y="19876"/>
                  </a:cubicBezTo>
                  <a:cubicBezTo>
                    <a:pt x="76200" y="12636"/>
                    <a:pt x="74295" y="5842"/>
                    <a:pt x="71056" y="0"/>
                  </a:cubicBezTo>
                  <a:lnTo>
                    <a:pt x="0" y="40704"/>
                  </a:lnTo>
                  <a:close/>
                </a:path>
              </a:pathLst>
            </a:custGeom>
            <a:solidFill>
              <a:srgbClr val="004B95"/>
            </a:solidFill>
            <a:ln w="6350" cap="flat">
              <a:noFill/>
              <a:prstDash val="solid"/>
              <a:miter/>
            </a:ln>
          </p:spPr>
          <p:txBody>
            <a:bodyPr rtlCol="0" anchor="ctr"/>
            <a:lstStyle/>
            <a:p>
              <a:endParaRPr lang="nl-NL"/>
            </a:p>
          </p:txBody>
        </p:sp>
        <p:sp>
          <p:nvSpPr>
            <p:cNvPr id="94" name="Vrije vorm 93">
              <a:extLst>
                <a:ext uri="{FF2B5EF4-FFF2-40B4-BE49-F238E27FC236}">
                  <a16:creationId xmlns:a16="http://schemas.microsoft.com/office/drawing/2014/main" id="{178FB474-3070-3243-A44E-5CF0BF433FE0}"/>
                </a:ext>
              </a:extLst>
            </p:cNvPr>
            <p:cNvSpPr/>
            <p:nvPr/>
          </p:nvSpPr>
          <p:spPr>
            <a:xfrm>
              <a:off x="9418510"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95" name="Vrije vorm 94">
              <a:extLst>
                <a:ext uri="{FF2B5EF4-FFF2-40B4-BE49-F238E27FC236}">
                  <a16:creationId xmlns:a16="http://schemas.microsoft.com/office/drawing/2014/main" id="{8A9BD66C-ACC5-DB41-A3B0-1A6A097F53A8}"/>
                </a:ext>
              </a:extLst>
            </p:cNvPr>
            <p:cNvSpPr/>
            <p:nvPr/>
          </p:nvSpPr>
          <p:spPr>
            <a:xfrm>
              <a:off x="9585706" y="5099367"/>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96" name="Vrije vorm 95">
              <a:extLst>
                <a:ext uri="{FF2B5EF4-FFF2-40B4-BE49-F238E27FC236}">
                  <a16:creationId xmlns:a16="http://schemas.microsoft.com/office/drawing/2014/main" id="{498DF19F-97AE-E147-B3F7-283B5715B080}"/>
                </a:ext>
              </a:extLst>
            </p:cNvPr>
            <p:cNvSpPr/>
            <p:nvPr/>
          </p:nvSpPr>
          <p:spPr>
            <a:xfrm>
              <a:off x="9752901"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97" name="Vrije vorm 96">
              <a:extLst>
                <a:ext uri="{FF2B5EF4-FFF2-40B4-BE49-F238E27FC236}">
                  <a16:creationId xmlns:a16="http://schemas.microsoft.com/office/drawing/2014/main" id="{DB17855D-F473-6645-985B-B22839DB6893}"/>
                </a:ext>
              </a:extLst>
            </p:cNvPr>
            <p:cNvSpPr/>
            <p:nvPr/>
          </p:nvSpPr>
          <p:spPr>
            <a:xfrm>
              <a:off x="9920097"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98" name="Vrije vorm 97">
              <a:extLst>
                <a:ext uri="{FF2B5EF4-FFF2-40B4-BE49-F238E27FC236}">
                  <a16:creationId xmlns:a16="http://schemas.microsoft.com/office/drawing/2014/main" id="{E1280A5D-9772-1943-91BE-FC42D3080BD7}"/>
                </a:ext>
              </a:extLst>
            </p:cNvPr>
            <p:cNvSpPr/>
            <p:nvPr/>
          </p:nvSpPr>
          <p:spPr>
            <a:xfrm>
              <a:off x="10087292" y="5099367"/>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99" name="Vrije vorm 98">
              <a:extLst>
                <a:ext uri="{FF2B5EF4-FFF2-40B4-BE49-F238E27FC236}">
                  <a16:creationId xmlns:a16="http://schemas.microsoft.com/office/drawing/2014/main" id="{BAE767CB-6058-F843-8D50-DAC09DC12399}"/>
                </a:ext>
              </a:extLst>
            </p:cNvPr>
            <p:cNvSpPr/>
            <p:nvPr/>
          </p:nvSpPr>
          <p:spPr>
            <a:xfrm>
              <a:off x="10254488"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0" name="Vrije vorm 99">
              <a:extLst>
                <a:ext uri="{FF2B5EF4-FFF2-40B4-BE49-F238E27FC236}">
                  <a16:creationId xmlns:a16="http://schemas.microsoft.com/office/drawing/2014/main" id="{6705600D-BC3D-BD4E-8291-76E32A994E90}"/>
                </a:ext>
              </a:extLst>
            </p:cNvPr>
            <p:cNvSpPr/>
            <p:nvPr/>
          </p:nvSpPr>
          <p:spPr>
            <a:xfrm>
              <a:off x="10421683"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1" name="Vrije vorm 100">
              <a:extLst>
                <a:ext uri="{FF2B5EF4-FFF2-40B4-BE49-F238E27FC236}">
                  <a16:creationId xmlns:a16="http://schemas.microsoft.com/office/drawing/2014/main" id="{2A2EBDE8-29CE-4C42-A743-990A2D9B311F}"/>
                </a:ext>
              </a:extLst>
            </p:cNvPr>
            <p:cNvSpPr/>
            <p:nvPr/>
          </p:nvSpPr>
          <p:spPr>
            <a:xfrm>
              <a:off x="10588879" y="5099367"/>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02" name="Vrije vorm 101">
              <a:extLst>
                <a:ext uri="{FF2B5EF4-FFF2-40B4-BE49-F238E27FC236}">
                  <a16:creationId xmlns:a16="http://schemas.microsoft.com/office/drawing/2014/main" id="{2CD89CED-E523-344E-97AA-6C2A37CA6D0C}"/>
                </a:ext>
              </a:extLst>
            </p:cNvPr>
            <p:cNvSpPr/>
            <p:nvPr/>
          </p:nvSpPr>
          <p:spPr>
            <a:xfrm>
              <a:off x="10756138"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3" name="Vrije vorm 102">
              <a:extLst>
                <a:ext uri="{FF2B5EF4-FFF2-40B4-BE49-F238E27FC236}">
                  <a16:creationId xmlns:a16="http://schemas.microsoft.com/office/drawing/2014/main" id="{7F390EA8-15DE-FB43-8450-51EBD4ECD8E0}"/>
                </a:ext>
              </a:extLst>
            </p:cNvPr>
            <p:cNvSpPr/>
            <p:nvPr/>
          </p:nvSpPr>
          <p:spPr>
            <a:xfrm>
              <a:off x="10923333"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4" name="Vrije vorm 103">
              <a:extLst>
                <a:ext uri="{FF2B5EF4-FFF2-40B4-BE49-F238E27FC236}">
                  <a16:creationId xmlns:a16="http://schemas.microsoft.com/office/drawing/2014/main" id="{E8A9CED9-63C1-5A42-AAB5-9D9CF42222DA}"/>
                </a:ext>
              </a:extLst>
            </p:cNvPr>
            <p:cNvSpPr/>
            <p:nvPr/>
          </p:nvSpPr>
          <p:spPr>
            <a:xfrm>
              <a:off x="11090529" y="5099367"/>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05" name="Vrije vorm 104">
              <a:extLst>
                <a:ext uri="{FF2B5EF4-FFF2-40B4-BE49-F238E27FC236}">
                  <a16:creationId xmlns:a16="http://schemas.microsoft.com/office/drawing/2014/main" id="{F8B416DB-C4A2-3046-8B1D-54ECA947B4CF}"/>
                </a:ext>
              </a:extLst>
            </p:cNvPr>
            <p:cNvSpPr/>
            <p:nvPr/>
          </p:nvSpPr>
          <p:spPr>
            <a:xfrm>
              <a:off x="11257724"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6" name="Vrije vorm 105">
              <a:extLst>
                <a:ext uri="{FF2B5EF4-FFF2-40B4-BE49-F238E27FC236}">
                  <a16:creationId xmlns:a16="http://schemas.microsoft.com/office/drawing/2014/main" id="{1072FD0A-AAA1-3043-A42F-13DD466DC07A}"/>
                </a:ext>
              </a:extLst>
            </p:cNvPr>
            <p:cNvSpPr/>
            <p:nvPr/>
          </p:nvSpPr>
          <p:spPr>
            <a:xfrm>
              <a:off x="11424920" y="5099367"/>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7" name="Vrije vorm 106">
              <a:extLst>
                <a:ext uri="{FF2B5EF4-FFF2-40B4-BE49-F238E27FC236}">
                  <a16:creationId xmlns:a16="http://schemas.microsoft.com/office/drawing/2014/main" id="{9140871D-0F87-B14F-ADE7-7179BF7E04E2}"/>
                </a:ext>
              </a:extLst>
            </p:cNvPr>
            <p:cNvSpPr/>
            <p:nvPr/>
          </p:nvSpPr>
          <p:spPr>
            <a:xfrm>
              <a:off x="11592115" y="5099367"/>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08" name="Vrije vorm 107">
              <a:extLst>
                <a:ext uri="{FF2B5EF4-FFF2-40B4-BE49-F238E27FC236}">
                  <a16:creationId xmlns:a16="http://schemas.microsoft.com/office/drawing/2014/main" id="{F3E33234-F32D-0443-A642-9C6059D5B657}"/>
                </a:ext>
              </a:extLst>
            </p:cNvPr>
            <p:cNvSpPr/>
            <p:nvPr/>
          </p:nvSpPr>
          <p:spPr>
            <a:xfrm>
              <a:off x="11759311" y="5099367"/>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09" name="Vrije vorm 108">
              <a:extLst>
                <a:ext uri="{FF2B5EF4-FFF2-40B4-BE49-F238E27FC236}">
                  <a16:creationId xmlns:a16="http://schemas.microsoft.com/office/drawing/2014/main" id="{802531ED-9770-C444-A567-D13B060D50B5}"/>
                </a:ext>
              </a:extLst>
            </p:cNvPr>
            <p:cNvSpPr/>
            <p:nvPr/>
          </p:nvSpPr>
          <p:spPr>
            <a:xfrm>
              <a:off x="11926506" y="5099367"/>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10" name="Vrije vorm 109">
              <a:extLst>
                <a:ext uri="{FF2B5EF4-FFF2-40B4-BE49-F238E27FC236}">
                  <a16:creationId xmlns:a16="http://schemas.microsoft.com/office/drawing/2014/main" id="{7764B25F-A2F1-2046-B3D7-04542D25138B}"/>
                </a:ext>
              </a:extLst>
            </p:cNvPr>
            <p:cNvSpPr/>
            <p:nvPr/>
          </p:nvSpPr>
          <p:spPr>
            <a:xfrm>
              <a:off x="12093765" y="5099367"/>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11" name="Vrije vorm 110">
              <a:extLst>
                <a:ext uri="{FF2B5EF4-FFF2-40B4-BE49-F238E27FC236}">
                  <a16:creationId xmlns:a16="http://schemas.microsoft.com/office/drawing/2014/main" id="{BC6A3002-4E49-8644-A55E-1ABD3EE6AED3}"/>
                </a:ext>
              </a:extLst>
            </p:cNvPr>
            <p:cNvSpPr/>
            <p:nvPr/>
          </p:nvSpPr>
          <p:spPr>
            <a:xfrm>
              <a:off x="8938069" y="5309171"/>
              <a:ext cx="60706" cy="39877"/>
            </a:xfrm>
            <a:custGeom>
              <a:avLst/>
              <a:gdLst>
                <a:gd name="connsiteX0" fmla="*/ 60706 w 60706"/>
                <a:gd name="connsiteY0" fmla="*/ 0 h 39877"/>
                <a:gd name="connsiteX1" fmla="*/ 0 w 60706"/>
                <a:gd name="connsiteY1" fmla="*/ 34798 h 39877"/>
                <a:gd name="connsiteX2" fmla="*/ 19749 w 60706"/>
                <a:gd name="connsiteY2" fmla="*/ 39878 h 39877"/>
                <a:gd name="connsiteX3" fmla="*/ 60706 w 60706"/>
                <a:gd name="connsiteY3" fmla="*/ 0 h 39877"/>
              </a:gdLst>
              <a:ahLst/>
              <a:cxnLst>
                <a:cxn ang="0">
                  <a:pos x="connsiteX0" y="connsiteY0"/>
                </a:cxn>
                <a:cxn ang="0">
                  <a:pos x="connsiteX1" y="connsiteY1"/>
                </a:cxn>
                <a:cxn ang="0">
                  <a:pos x="connsiteX2" y="connsiteY2"/>
                </a:cxn>
                <a:cxn ang="0">
                  <a:pos x="connsiteX3" y="connsiteY3"/>
                </a:cxn>
              </a:cxnLst>
              <a:rect l="l" t="t" r="r" b="b"/>
              <a:pathLst>
                <a:path w="60706" h="39877">
                  <a:moveTo>
                    <a:pt x="60706" y="0"/>
                  </a:moveTo>
                  <a:lnTo>
                    <a:pt x="0" y="34798"/>
                  </a:lnTo>
                  <a:cubicBezTo>
                    <a:pt x="5842" y="38036"/>
                    <a:pt x="12574" y="39878"/>
                    <a:pt x="19749" y="39878"/>
                  </a:cubicBezTo>
                  <a:cubicBezTo>
                    <a:pt x="42037" y="39941"/>
                    <a:pt x="60135" y="22161"/>
                    <a:pt x="60706" y="0"/>
                  </a:cubicBezTo>
                  <a:close/>
                </a:path>
              </a:pathLst>
            </a:custGeom>
            <a:solidFill>
              <a:srgbClr val="004B95"/>
            </a:solidFill>
            <a:ln w="6350" cap="flat">
              <a:noFill/>
              <a:prstDash val="solid"/>
              <a:miter/>
            </a:ln>
          </p:spPr>
          <p:txBody>
            <a:bodyPr rtlCol="0" anchor="ctr"/>
            <a:lstStyle/>
            <a:p>
              <a:endParaRPr lang="nl-NL"/>
            </a:p>
          </p:txBody>
        </p:sp>
        <p:sp>
          <p:nvSpPr>
            <p:cNvPr id="112" name="Vrije vorm 111">
              <a:extLst>
                <a:ext uri="{FF2B5EF4-FFF2-40B4-BE49-F238E27FC236}">
                  <a16:creationId xmlns:a16="http://schemas.microsoft.com/office/drawing/2014/main" id="{8160093A-CE3D-E64C-9745-7E96A339733C}"/>
                </a:ext>
              </a:extLst>
            </p:cNvPr>
            <p:cNvSpPr/>
            <p:nvPr/>
          </p:nvSpPr>
          <p:spPr>
            <a:xfrm>
              <a:off x="9084056" y="526713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13" name="Vrije vorm 112">
              <a:extLst>
                <a:ext uri="{FF2B5EF4-FFF2-40B4-BE49-F238E27FC236}">
                  <a16:creationId xmlns:a16="http://schemas.microsoft.com/office/drawing/2014/main" id="{A1697FBC-0182-BE4A-ADA7-93BC727D2E3D}"/>
                </a:ext>
              </a:extLst>
            </p:cNvPr>
            <p:cNvSpPr/>
            <p:nvPr/>
          </p:nvSpPr>
          <p:spPr>
            <a:xfrm>
              <a:off x="9251315"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14" name="Vrije vorm 113">
              <a:extLst>
                <a:ext uri="{FF2B5EF4-FFF2-40B4-BE49-F238E27FC236}">
                  <a16:creationId xmlns:a16="http://schemas.microsoft.com/office/drawing/2014/main" id="{82171C4D-6B60-2E4A-8D76-4FAFD797FE44}"/>
                </a:ext>
              </a:extLst>
            </p:cNvPr>
            <p:cNvSpPr/>
            <p:nvPr/>
          </p:nvSpPr>
          <p:spPr>
            <a:xfrm>
              <a:off x="9418510"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15" name="Vrije vorm 114">
              <a:extLst>
                <a:ext uri="{FF2B5EF4-FFF2-40B4-BE49-F238E27FC236}">
                  <a16:creationId xmlns:a16="http://schemas.microsoft.com/office/drawing/2014/main" id="{02AED2F3-E087-BE4C-88E8-77CAC1A5E145}"/>
                </a:ext>
              </a:extLst>
            </p:cNvPr>
            <p:cNvSpPr/>
            <p:nvPr/>
          </p:nvSpPr>
          <p:spPr>
            <a:xfrm>
              <a:off x="9585706" y="526713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116" name="Vrije vorm 115">
              <a:extLst>
                <a:ext uri="{FF2B5EF4-FFF2-40B4-BE49-F238E27FC236}">
                  <a16:creationId xmlns:a16="http://schemas.microsoft.com/office/drawing/2014/main" id="{9AD279B6-4E1F-8A49-8B82-0BF32CC68250}"/>
                </a:ext>
              </a:extLst>
            </p:cNvPr>
            <p:cNvSpPr/>
            <p:nvPr/>
          </p:nvSpPr>
          <p:spPr>
            <a:xfrm>
              <a:off x="9752901"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17" name="Vrije vorm 116">
              <a:extLst>
                <a:ext uri="{FF2B5EF4-FFF2-40B4-BE49-F238E27FC236}">
                  <a16:creationId xmlns:a16="http://schemas.microsoft.com/office/drawing/2014/main" id="{BB1361F4-8A33-474C-8250-A9A702068D27}"/>
                </a:ext>
              </a:extLst>
            </p:cNvPr>
            <p:cNvSpPr/>
            <p:nvPr/>
          </p:nvSpPr>
          <p:spPr>
            <a:xfrm>
              <a:off x="9920097"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18" name="Vrije vorm 117">
              <a:extLst>
                <a:ext uri="{FF2B5EF4-FFF2-40B4-BE49-F238E27FC236}">
                  <a16:creationId xmlns:a16="http://schemas.microsoft.com/office/drawing/2014/main" id="{1DE9C2F2-FC72-2C47-9736-63D2BC7AA3FD}"/>
                </a:ext>
              </a:extLst>
            </p:cNvPr>
            <p:cNvSpPr/>
            <p:nvPr/>
          </p:nvSpPr>
          <p:spPr>
            <a:xfrm>
              <a:off x="10087292" y="526713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19" name="Vrije vorm 118">
              <a:extLst>
                <a:ext uri="{FF2B5EF4-FFF2-40B4-BE49-F238E27FC236}">
                  <a16:creationId xmlns:a16="http://schemas.microsoft.com/office/drawing/2014/main" id="{1D707A8E-9F05-3E4B-9829-8223F49A2F60}"/>
                </a:ext>
              </a:extLst>
            </p:cNvPr>
            <p:cNvSpPr/>
            <p:nvPr/>
          </p:nvSpPr>
          <p:spPr>
            <a:xfrm>
              <a:off x="10254488"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0" name="Vrije vorm 119">
              <a:extLst>
                <a:ext uri="{FF2B5EF4-FFF2-40B4-BE49-F238E27FC236}">
                  <a16:creationId xmlns:a16="http://schemas.microsoft.com/office/drawing/2014/main" id="{EDB73A9E-C4B2-E548-B750-1669A91F9469}"/>
                </a:ext>
              </a:extLst>
            </p:cNvPr>
            <p:cNvSpPr/>
            <p:nvPr/>
          </p:nvSpPr>
          <p:spPr>
            <a:xfrm>
              <a:off x="10421683"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1" name="Vrije vorm 120">
              <a:extLst>
                <a:ext uri="{FF2B5EF4-FFF2-40B4-BE49-F238E27FC236}">
                  <a16:creationId xmlns:a16="http://schemas.microsoft.com/office/drawing/2014/main" id="{65ED2F3C-ECFE-3245-A01B-FE6A336410E9}"/>
                </a:ext>
              </a:extLst>
            </p:cNvPr>
            <p:cNvSpPr/>
            <p:nvPr/>
          </p:nvSpPr>
          <p:spPr>
            <a:xfrm>
              <a:off x="10588879" y="526713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22" name="Vrije vorm 121">
              <a:extLst>
                <a:ext uri="{FF2B5EF4-FFF2-40B4-BE49-F238E27FC236}">
                  <a16:creationId xmlns:a16="http://schemas.microsoft.com/office/drawing/2014/main" id="{40E020A0-D447-904B-B196-FF8FFC56705B}"/>
                </a:ext>
              </a:extLst>
            </p:cNvPr>
            <p:cNvSpPr/>
            <p:nvPr/>
          </p:nvSpPr>
          <p:spPr>
            <a:xfrm>
              <a:off x="10756138"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3" name="Vrije vorm 122">
              <a:extLst>
                <a:ext uri="{FF2B5EF4-FFF2-40B4-BE49-F238E27FC236}">
                  <a16:creationId xmlns:a16="http://schemas.microsoft.com/office/drawing/2014/main" id="{2304E5F0-F831-3148-9AED-122BF1F57054}"/>
                </a:ext>
              </a:extLst>
            </p:cNvPr>
            <p:cNvSpPr/>
            <p:nvPr/>
          </p:nvSpPr>
          <p:spPr>
            <a:xfrm>
              <a:off x="10923333"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4" name="Vrije vorm 123">
              <a:extLst>
                <a:ext uri="{FF2B5EF4-FFF2-40B4-BE49-F238E27FC236}">
                  <a16:creationId xmlns:a16="http://schemas.microsoft.com/office/drawing/2014/main" id="{DD152E3C-4618-9B43-9842-012CF52CFDD5}"/>
                </a:ext>
              </a:extLst>
            </p:cNvPr>
            <p:cNvSpPr/>
            <p:nvPr/>
          </p:nvSpPr>
          <p:spPr>
            <a:xfrm>
              <a:off x="11090529" y="526713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25" name="Vrije vorm 124">
              <a:extLst>
                <a:ext uri="{FF2B5EF4-FFF2-40B4-BE49-F238E27FC236}">
                  <a16:creationId xmlns:a16="http://schemas.microsoft.com/office/drawing/2014/main" id="{524C5F7A-B74F-0F47-9295-71A2412F3801}"/>
                </a:ext>
              </a:extLst>
            </p:cNvPr>
            <p:cNvSpPr/>
            <p:nvPr/>
          </p:nvSpPr>
          <p:spPr>
            <a:xfrm>
              <a:off x="11257724"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6" name="Vrije vorm 125">
              <a:extLst>
                <a:ext uri="{FF2B5EF4-FFF2-40B4-BE49-F238E27FC236}">
                  <a16:creationId xmlns:a16="http://schemas.microsoft.com/office/drawing/2014/main" id="{C653F7A2-F3F7-1746-BBA2-121689C4D2AC}"/>
                </a:ext>
              </a:extLst>
            </p:cNvPr>
            <p:cNvSpPr/>
            <p:nvPr/>
          </p:nvSpPr>
          <p:spPr>
            <a:xfrm>
              <a:off x="11424920" y="5267134"/>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7" name="Vrije vorm 126">
              <a:extLst>
                <a:ext uri="{FF2B5EF4-FFF2-40B4-BE49-F238E27FC236}">
                  <a16:creationId xmlns:a16="http://schemas.microsoft.com/office/drawing/2014/main" id="{879649A4-8915-0D43-977C-4341F13E0B97}"/>
                </a:ext>
              </a:extLst>
            </p:cNvPr>
            <p:cNvSpPr/>
            <p:nvPr/>
          </p:nvSpPr>
          <p:spPr>
            <a:xfrm>
              <a:off x="11592115" y="5267134"/>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28" name="Vrije vorm 127">
              <a:extLst>
                <a:ext uri="{FF2B5EF4-FFF2-40B4-BE49-F238E27FC236}">
                  <a16:creationId xmlns:a16="http://schemas.microsoft.com/office/drawing/2014/main" id="{580C2C5D-BA8D-9849-BF12-522F83E4F8EE}"/>
                </a:ext>
              </a:extLst>
            </p:cNvPr>
            <p:cNvSpPr/>
            <p:nvPr/>
          </p:nvSpPr>
          <p:spPr>
            <a:xfrm>
              <a:off x="11759311" y="5267134"/>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29" name="Vrije vorm 128">
              <a:extLst>
                <a:ext uri="{FF2B5EF4-FFF2-40B4-BE49-F238E27FC236}">
                  <a16:creationId xmlns:a16="http://schemas.microsoft.com/office/drawing/2014/main" id="{13AFDAAF-FBBF-AF41-971D-1B9E2438DA18}"/>
                </a:ext>
              </a:extLst>
            </p:cNvPr>
            <p:cNvSpPr/>
            <p:nvPr/>
          </p:nvSpPr>
          <p:spPr>
            <a:xfrm>
              <a:off x="11926506" y="5267134"/>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30" name="Vrije vorm 129">
              <a:extLst>
                <a:ext uri="{FF2B5EF4-FFF2-40B4-BE49-F238E27FC236}">
                  <a16:creationId xmlns:a16="http://schemas.microsoft.com/office/drawing/2014/main" id="{F54725F6-6FB0-2C4E-8FA6-AD57B94FA7C9}"/>
                </a:ext>
              </a:extLst>
            </p:cNvPr>
            <p:cNvSpPr/>
            <p:nvPr/>
          </p:nvSpPr>
          <p:spPr>
            <a:xfrm>
              <a:off x="12093765" y="5267134"/>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31" name="Vrije vorm 130">
              <a:extLst>
                <a:ext uri="{FF2B5EF4-FFF2-40B4-BE49-F238E27FC236}">
                  <a16:creationId xmlns:a16="http://schemas.microsoft.com/office/drawing/2014/main" id="{2CCFDF07-71EB-2949-B99A-8B60AD5937C3}"/>
                </a:ext>
              </a:extLst>
            </p:cNvPr>
            <p:cNvSpPr/>
            <p:nvPr/>
          </p:nvSpPr>
          <p:spPr>
            <a:xfrm>
              <a:off x="8749665"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32" name="Vrije vorm 131">
              <a:extLst>
                <a:ext uri="{FF2B5EF4-FFF2-40B4-BE49-F238E27FC236}">
                  <a16:creationId xmlns:a16="http://schemas.microsoft.com/office/drawing/2014/main" id="{AE926996-0B8D-0742-A55B-E4BEBB6BEA85}"/>
                </a:ext>
              </a:extLst>
            </p:cNvPr>
            <p:cNvSpPr/>
            <p:nvPr/>
          </p:nvSpPr>
          <p:spPr>
            <a:xfrm>
              <a:off x="8916860"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33" name="Vrije vorm 132">
              <a:extLst>
                <a:ext uri="{FF2B5EF4-FFF2-40B4-BE49-F238E27FC236}">
                  <a16:creationId xmlns:a16="http://schemas.microsoft.com/office/drawing/2014/main" id="{D4B52F34-B8D4-9540-AB50-CF36CD91DE7C}"/>
                </a:ext>
              </a:extLst>
            </p:cNvPr>
            <p:cNvSpPr/>
            <p:nvPr/>
          </p:nvSpPr>
          <p:spPr>
            <a:xfrm>
              <a:off x="9084056" y="5434901"/>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3" y="81915"/>
                    <a:pt x="81914" y="63564"/>
                    <a:pt x="81914" y="40958"/>
                  </a:cubicBezTo>
                  <a:cubicBezTo>
                    <a:pt x="81978" y="18288"/>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34" name="Vrije vorm 133">
              <a:extLst>
                <a:ext uri="{FF2B5EF4-FFF2-40B4-BE49-F238E27FC236}">
                  <a16:creationId xmlns:a16="http://schemas.microsoft.com/office/drawing/2014/main" id="{89DFBD6E-37C7-FB43-B549-E2DC0128D1E4}"/>
                </a:ext>
              </a:extLst>
            </p:cNvPr>
            <p:cNvSpPr/>
            <p:nvPr/>
          </p:nvSpPr>
          <p:spPr>
            <a:xfrm>
              <a:off x="9251315"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35" name="Vrije vorm 134">
              <a:extLst>
                <a:ext uri="{FF2B5EF4-FFF2-40B4-BE49-F238E27FC236}">
                  <a16:creationId xmlns:a16="http://schemas.microsoft.com/office/drawing/2014/main" id="{3599CD6A-5D2C-1C40-B38F-D05CDEC0F5C8}"/>
                </a:ext>
              </a:extLst>
            </p:cNvPr>
            <p:cNvSpPr/>
            <p:nvPr/>
          </p:nvSpPr>
          <p:spPr>
            <a:xfrm>
              <a:off x="9418510"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36" name="Vrije vorm 135">
              <a:extLst>
                <a:ext uri="{FF2B5EF4-FFF2-40B4-BE49-F238E27FC236}">
                  <a16:creationId xmlns:a16="http://schemas.microsoft.com/office/drawing/2014/main" id="{2B9A287E-7B56-3E4A-B409-3F4C3608E365}"/>
                </a:ext>
              </a:extLst>
            </p:cNvPr>
            <p:cNvSpPr/>
            <p:nvPr/>
          </p:nvSpPr>
          <p:spPr>
            <a:xfrm>
              <a:off x="9585706" y="5434901"/>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3" y="81915"/>
                    <a:pt x="81914" y="63564"/>
                    <a:pt x="81914" y="40958"/>
                  </a:cubicBezTo>
                  <a:cubicBezTo>
                    <a:pt x="81914" y="18288"/>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137" name="Vrije vorm 136">
              <a:extLst>
                <a:ext uri="{FF2B5EF4-FFF2-40B4-BE49-F238E27FC236}">
                  <a16:creationId xmlns:a16="http://schemas.microsoft.com/office/drawing/2014/main" id="{C54876B1-FD54-7840-84AD-D028E119B177}"/>
                </a:ext>
              </a:extLst>
            </p:cNvPr>
            <p:cNvSpPr/>
            <p:nvPr/>
          </p:nvSpPr>
          <p:spPr>
            <a:xfrm>
              <a:off x="9752901"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38" name="Vrije vorm 137">
              <a:extLst>
                <a:ext uri="{FF2B5EF4-FFF2-40B4-BE49-F238E27FC236}">
                  <a16:creationId xmlns:a16="http://schemas.microsoft.com/office/drawing/2014/main" id="{E35B0D7B-817D-EC40-B923-96FFCB245A7E}"/>
                </a:ext>
              </a:extLst>
            </p:cNvPr>
            <p:cNvSpPr/>
            <p:nvPr/>
          </p:nvSpPr>
          <p:spPr>
            <a:xfrm>
              <a:off x="9920097"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39" name="Vrije vorm 138">
              <a:extLst>
                <a:ext uri="{FF2B5EF4-FFF2-40B4-BE49-F238E27FC236}">
                  <a16:creationId xmlns:a16="http://schemas.microsoft.com/office/drawing/2014/main" id="{78518081-E43C-1943-B973-AE8D7174944A}"/>
                </a:ext>
              </a:extLst>
            </p:cNvPr>
            <p:cNvSpPr/>
            <p:nvPr/>
          </p:nvSpPr>
          <p:spPr>
            <a:xfrm>
              <a:off x="10087292" y="5434901"/>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4" y="81915"/>
                    <a:pt x="81914" y="63564"/>
                    <a:pt x="81914" y="40958"/>
                  </a:cubicBezTo>
                  <a:cubicBezTo>
                    <a:pt x="81978" y="18288"/>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40" name="Vrije vorm 139">
              <a:extLst>
                <a:ext uri="{FF2B5EF4-FFF2-40B4-BE49-F238E27FC236}">
                  <a16:creationId xmlns:a16="http://schemas.microsoft.com/office/drawing/2014/main" id="{2B597E5C-1684-E245-AE8C-EAD7A530822E}"/>
                </a:ext>
              </a:extLst>
            </p:cNvPr>
            <p:cNvSpPr/>
            <p:nvPr/>
          </p:nvSpPr>
          <p:spPr>
            <a:xfrm>
              <a:off x="10254488"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41" name="Vrije vorm 140">
              <a:extLst>
                <a:ext uri="{FF2B5EF4-FFF2-40B4-BE49-F238E27FC236}">
                  <a16:creationId xmlns:a16="http://schemas.microsoft.com/office/drawing/2014/main" id="{D50AF7E8-6D51-FE46-A3EE-15EBC3A15CE8}"/>
                </a:ext>
              </a:extLst>
            </p:cNvPr>
            <p:cNvSpPr/>
            <p:nvPr/>
          </p:nvSpPr>
          <p:spPr>
            <a:xfrm>
              <a:off x="10421683"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42" name="Vrije vorm 141">
              <a:extLst>
                <a:ext uri="{FF2B5EF4-FFF2-40B4-BE49-F238E27FC236}">
                  <a16:creationId xmlns:a16="http://schemas.microsoft.com/office/drawing/2014/main" id="{63E1375D-C210-354A-B8C4-D7939071D784}"/>
                </a:ext>
              </a:extLst>
            </p:cNvPr>
            <p:cNvSpPr/>
            <p:nvPr/>
          </p:nvSpPr>
          <p:spPr>
            <a:xfrm>
              <a:off x="10588879" y="5434901"/>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2"/>
                    <a:pt x="0" y="40958"/>
                  </a:cubicBezTo>
                  <a:cubicBezTo>
                    <a:pt x="0" y="63564"/>
                    <a:pt x="18352" y="81915"/>
                    <a:pt x="40957" y="81915"/>
                  </a:cubicBezTo>
                  <a:cubicBezTo>
                    <a:pt x="63564" y="81915"/>
                    <a:pt x="81914" y="63564"/>
                    <a:pt x="81914" y="40958"/>
                  </a:cubicBezTo>
                  <a:cubicBezTo>
                    <a:pt x="81978" y="18288"/>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43" name="Vrije vorm 142">
              <a:extLst>
                <a:ext uri="{FF2B5EF4-FFF2-40B4-BE49-F238E27FC236}">
                  <a16:creationId xmlns:a16="http://schemas.microsoft.com/office/drawing/2014/main" id="{77511C8A-34B8-0E48-AA30-E8A7EFB114D8}"/>
                </a:ext>
              </a:extLst>
            </p:cNvPr>
            <p:cNvSpPr/>
            <p:nvPr/>
          </p:nvSpPr>
          <p:spPr>
            <a:xfrm>
              <a:off x="10756138"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44" name="Vrije vorm 143">
              <a:extLst>
                <a:ext uri="{FF2B5EF4-FFF2-40B4-BE49-F238E27FC236}">
                  <a16:creationId xmlns:a16="http://schemas.microsoft.com/office/drawing/2014/main" id="{4188E15E-D921-7540-8876-50D600A14DEA}"/>
                </a:ext>
              </a:extLst>
            </p:cNvPr>
            <p:cNvSpPr/>
            <p:nvPr/>
          </p:nvSpPr>
          <p:spPr>
            <a:xfrm>
              <a:off x="10923333"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45" name="Vrije vorm 144">
              <a:extLst>
                <a:ext uri="{FF2B5EF4-FFF2-40B4-BE49-F238E27FC236}">
                  <a16:creationId xmlns:a16="http://schemas.microsoft.com/office/drawing/2014/main" id="{F498505A-AF09-8F48-9BDB-EA97E28B8504}"/>
                </a:ext>
              </a:extLst>
            </p:cNvPr>
            <p:cNvSpPr/>
            <p:nvPr/>
          </p:nvSpPr>
          <p:spPr>
            <a:xfrm>
              <a:off x="11090529" y="5434901"/>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2"/>
                    <a:pt x="0" y="40958"/>
                  </a:cubicBezTo>
                  <a:cubicBezTo>
                    <a:pt x="0" y="63564"/>
                    <a:pt x="18352" y="81915"/>
                    <a:pt x="40957" y="81915"/>
                  </a:cubicBezTo>
                  <a:cubicBezTo>
                    <a:pt x="63564" y="81915"/>
                    <a:pt x="81914" y="63564"/>
                    <a:pt x="81914" y="40958"/>
                  </a:cubicBezTo>
                  <a:cubicBezTo>
                    <a:pt x="81914" y="18288"/>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46" name="Vrije vorm 145">
              <a:extLst>
                <a:ext uri="{FF2B5EF4-FFF2-40B4-BE49-F238E27FC236}">
                  <a16:creationId xmlns:a16="http://schemas.microsoft.com/office/drawing/2014/main" id="{B05A99D0-78DE-9344-B994-330234917A88}"/>
                </a:ext>
              </a:extLst>
            </p:cNvPr>
            <p:cNvSpPr/>
            <p:nvPr/>
          </p:nvSpPr>
          <p:spPr>
            <a:xfrm>
              <a:off x="11257724"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47" name="Vrije vorm 146">
              <a:extLst>
                <a:ext uri="{FF2B5EF4-FFF2-40B4-BE49-F238E27FC236}">
                  <a16:creationId xmlns:a16="http://schemas.microsoft.com/office/drawing/2014/main" id="{4A53756B-6967-BD47-B158-DC844D5FB03D}"/>
                </a:ext>
              </a:extLst>
            </p:cNvPr>
            <p:cNvSpPr/>
            <p:nvPr/>
          </p:nvSpPr>
          <p:spPr>
            <a:xfrm>
              <a:off x="11424920" y="5434901"/>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48" name="Vrije vorm 147">
              <a:extLst>
                <a:ext uri="{FF2B5EF4-FFF2-40B4-BE49-F238E27FC236}">
                  <a16:creationId xmlns:a16="http://schemas.microsoft.com/office/drawing/2014/main" id="{0A4403AC-EA5E-0640-A32F-AF1E3DD2FF75}"/>
                </a:ext>
              </a:extLst>
            </p:cNvPr>
            <p:cNvSpPr/>
            <p:nvPr/>
          </p:nvSpPr>
          <p:spPr>
            <a:xfrm>
              <a:off x="11592115" y="5434901"/>
              <a:ext cx="81915" cy="81914"/>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78" y="18288"/>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49" name="Vrije vorm 148">
              <a:extLst>
                <a:ext uri="{FF2B5EF4-FFF2-40B4-BE49-F238E27FC236}">
                  <a16:creationId xmlns:a16="http://schemas.microsoft.com/office/drawing/2014/main" id="{D34380AB-94FE-2F45-BD60-56E9B6C0E51A}"/>
                </a:ext>
              </a:extLst>
            </p:cNvPr>
            <p:cNvSpPr/>
            <p:nvPr/>
          </p:nvSpPr>
          <p:spPr>
            <a:xfrm>
              <a:off x="11759311" y="5434901"/>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50" name="Vrije vorm 149">
              <a:extLst>
                <a:ext uri="{FF2B5EF4-FFF2-40B4-BE49-F238E27FC236}">
                  <a16:creationId xmlns:a16="http://schemas.microsoft.com/office/drawing/2014/main" id="{1CEEE660-EF7E-2B4C-8E43-3EA14DC4B989}"/>
                </a:ext>
              </a:extLst>
            </p:cNvPr>
            <p:cNvSpPr/>
            <p:nvPr/>
          </p:nvSpPr>
          <p:spPr>
            <a:xfrm>
              <a:off x="11926506" y="5434901"/>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51" name="Vrije vorm 150">
              <a:extLst>
                <a:ext uri="{FF2B5EF4-FFF2-40B4-BE49-F238E27FC236}">
                  <a16:creationId xmlns:a16="http://schemas.microsoft.com/office/drawing/2014/main" id="{4040C87E-1F9F-7A44-8C8C-6ECED83505A8}"/>
                </a:ext>
              </a:extLst>
            </p:cNvPr>
            <p:cNvSpPr/>
            <p:nvPr/>
          </p:nvSpPr>
          <p:spPr>
            <a:xfrm>
              <a:off x="12093765" y="5434901"/>
              <a:ext cx="81915" cy="81914"/>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288"/>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52" name="Vrije vorm 151">
              <a:extLst>
                <a:ext uri="{FF2B5EF4-FFF2-40B4-BE49-F238E27FC236}">
                  <a16:creationId xmlns:a16="http://schemas.microsoft.com/office/drawing/2014/main" id="{B9857313-ED9B-A349-B0AE-605C1D030451}"/>
                </a:ext>
              </a:extLst>
            </p:cNvPr>
            <p:cNvSpPr/>
            <p:nvPr/>
          </p:nvSpPr>
          <p:spPr>
            <a:xfrm>
              <a:off x="8415210" y="5608256"/>
              <a:ext cx="81915" cy="76327"/>
            </a:xfrm>
            <a:custGeom>
              <a:avLst/>
              <a:gdLst>
                <a:gd name="connsiteX0" fmla="*/ 61722 w 81915"/>
                <a:gd name="connsiteY0" fmla="*/ 0 h 76327"/>
                <a:gd name="connsiteX1" fmla="*/ 0 w 81915"/>
                <a:gd name="connsiteY1" fmla="*/ 35370 h 76327"/>
                <a:gd name="connsiteX2" fmla="*/ 40958 w 81915"/>
                <a:gd name="connsiteY2" fmla="*/ 76327 h 76327"/>
                <a:gd name="connsiteX3" fmla="*/ 81915 w 81915"/>
                <a:gd name="connsiteY3" fmla="*/ 35370 h 76327"/>
                <a:gd name="connsiteX4" fmla="*/ 61722 w 81915"/>
                <a:gd name="connsiteY4" fmla="*/ 0 h 7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76327">
                  <a:moveTo>
                    <a:pt x="61722" y="0"/>
                  </a:moveTo>
                  <a:lnTo>
                    <a:pt x="0" y="35370"/>
                  </a:lnTo>
                  <a:cubicBezTo>
                    <a:pt x="0" y="57976"/>
                    <a:pt x="18352" y="76327"/>
                    <a:pt x="40958" y="76327"/>
                  </a:cubicBezTo>
                  <a:cubicBezTo>
                    <a:pt x="63564" y="76327"/>
                    <a:pt x="81915" y="57976"/>
                    <a:pt x="81915" y="35370"/>
                  </a:cubicBezTo>
                  <a:cubicBezTo>
                    <a:pt x="81979" y="20257"/>
                    <a:pt x="73851" y="7176"/>
                    <a:pt x="61722" y="0"/>
                  </a:cubicBezTo>
                  <a:close/>
                </a:path>
              </a:pathLst>
            </a:custGeom>
            <a:solidFill>
              <a:srgbClr val="004B95"/>
            </a:solidFill>
            <a:ln w="6350" cap="flat">
              <a:noFill/>
              <a:prstDash val="solid"/>
              <a:miter/>
            </a:ln>
          </p:spPr>
          <p:txBody>
            <a:bodyPr rtlCol="0" anchor="ctr"/>
            <a:lstStyle/>
            <a:p>
              <a:endParaRPr lang="nl-NL"/>
            </a:p>
          </p:txBody>
        </p:sp>
        <p:sp>
          <p:nvSpPr>
            <p:cNvPr id="153" name="Vrije vorm 152">
              <a:extLst>
                <a:ext uri="{FF2B5EF4-FFF2-40B4-BE49-F238E27FC236}">
                  <a16:creationId xmlns:a16="http://schemas.microsoft.com/office/drawing/2014/main" id="{039DCBB1-936A-D14C-8CF8-F8F33096379E}"/>
                </a:ext>
              </a:extLst>
            </p:cNvPr>
            <p:cNvSpPr/>
            <p:nvPr/>
          </p:nvSpPr>
          <p:spPr>
            <a:xfrm>
              <a:off x="8582469" y="5602604"/>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154" name="Vrije vorm 153">
              <a:extLst>
                <a:ext uri="{FF2B5EF4-FFF2-40B4-BE49-F238E27FC236}">
                  <a16:creationId xmlns:a16="http://schemas.microsoft.com/office/drawing/2014/main" id="{7E519798-404A-F14B-929E-1C32746D31E9}"/>
                </a:ext>
              </a:extLst>
            </p:cNvPr>
            <p:cNvSpPr/>
            <p:nvPr/>
          </p:nvSpPr>
          <p:spPr>
            <a:xfrm>
              <a:off x="8749665"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55" name="Vrije vorm 154">
              <a:extLst>
                <a:ext uri="{FF2B5EF4-FFF2-40B4-BE49-F238E27FC236}">
                  <a16:creationId xmlns:a16="http://schemas.microsoft.com/office/drawing/2014/main" id="{33434740-5AEC-0240-8378-36C1F258E9E9}"/>
                </a:ext>
              </a:extLst>
            </p:cNvPr>
            <p:cNvSpPr/>
            <p:nvPr/>
          </p:nvSpPr>
          <p:spPr>
            <a:xfrm>
              <a:off x="8916860"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56" name="Vrije vorm 155">
              <a:extLst>
                <a:ext uri="{FF2B5EF4-FFF2-40B4-BE49-F238E27FC236}">
                  <a16:creationId xmlns:a16="http://schemas.microsoft.com/office/drawing/2014/main" id="{E870DE97-E7FA-F542-A8D0-CD10840A0E9E}"/>
                </a:ext>
              </a:extLst>
            </p:cNvPr>
            <p:cNvSpPr/>
            <p:nvPr/>
          </p:nvSpPr>
          <p:spPr>
            <a:xfrm>
              <a:off x="9084056" y="560260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57" name="Vrije vorm 156">
              <a:extLst>
                <a:ext uri="{FF2B5EF4-FFF2-40B4-BE49-F238E27FC236}">
                  <a16:creationId xmlns:a16="http://schemas.microsoft.com/office/drawing/2014/main" id="{FC1B0705-4D6E-0C4C-AF08-12B2D7FE0DCE}"/>
                </a:ext>
              </a:extLst>
            </p:cNvPr>
            <p:cNvSpPr/>
            <p:nvPr/>
          </p:nvSpPr>
          <p:spPr>
            <a:xfrm>
              <a:off x="9251315"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58" name="Vrije vorm 157">
              <a:extLst>
                <a:ext uri="{FF2B5EF4-FFF2-40B4-BE49-F238E27FC236}">
                  <a16:creationId xmlns:a16="http://schemas.microsoft.com/office/drawing/2014/main" id="{E791277A-633E-7443-8BF3-24333C3774FD}"/>
                </a:ext>
              </a:extLst>
            </p:cNvPr>
            <p:cNvSpPr/>
            <p:nvPr/>
          </p:nvSpPr>
          <p:spPr>
            <a:xfrm>
              <a:off x="9418510"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59" name="Vrije vorm 158">
              <a:extLst>
                <a:ext uri="{FF2B5EF4-FFF2-40B4-BE49-F238E27FC236}">
                  <a16:creationId xmlns:a16="http://schemas.microsoft.com/office/drawing/2014/main" id="{9EC830B2-AA4D-BC42-B701-89AC0A104E7B}"/>
                </a:ext>
              </a:extLst>
            </p:cNvPr>
            <p:cNvSpPr/>
            <p:nvPr/>
          </p:nvSpPr>
          <p:spPr>
            <a:xfrm>
              <a:off x="9585706" y="560260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160" name="Vrije vorm 159">
              <a:extLst>
                <a:ext uri="{FF2B5EF4-FFF2-40B4-BE49-F238E27FC236}">
                  <a16:creationId xmlns:a16="http://schemas.microsoft.com/office/drawing/2014/main" id="{E5F927DA-919A-1545-94D6-0C8A60411110}"/>
                </a:ext>
              </a:extLst>
            </p:cNvPr>
            <p:cNvSpPr/>
            <p:nvPr/>
          </p:nvSpPr>
          <p:spPr>
            <a:xfrm>
              <a:off x="9752901"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61" name="Vrije vorm 160">
              <a:extLst>
                <a:ext uri="{FF2B5EF4-FFF2-40B4-BE49-F238E27FC236}">
                  <a16:creationId xmlns:a16="http://schemas.microsoft.com/office/drawing/2014/main" id="{E706C10A-E910-6947-BEB0-57C70F94408E}"/>
                </a:ext>
              </a:extLst>
            </p:cNvPr>
            <p:cNvSpPr/>
            <p:nvPr/>
          </p:nvSpPr>
          <p:spPr>
            <a:xfrm>
              <a:off x="9920097"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62" name="Vrije vorm 161">
              <a:extLst>
                <a:ext uri="{FF2B5EF4-FFF2-40B4-BE49-F238E27FC236}">
                  <a16:creationId xmlns:a16="http://schemas.microsoft.com/office/drawing/2014/main" id="{2A502B46-B12C-E749-AB41-D3287D3CE2A3}"/>
                </a:ext>
              </a:extLst>
            </p:cNvPr>
            <p:cNvSpPr/>
            <p:nvPr/>
          </p:nvSpPr>
          <p:spPr>
            <a:xfrm>
              <a:off x="10087292" y="560260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63" name="Vrije vorm 162">
              <a:extLst>
                <a:ext uri="{FF2B5EF4-FFF2-40B4-BE49-F238E27FC236}">
                  <a16:creationId xmlns:a16="http://schemas.microsoft.com/office/drawing/2014/main" id="{0396D82F-3114-DB41-96BE-70A2CBDD4D0D}"/>
                </a:ext>
              </a:extLst>
            </p:cNvPr>
            <p:cNvSpPr/>
            <p:nvPr/>
          </p:nvSpPr>
          <p:spPr>
            <a:xfrm>
              <a:off x="10254488"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64" name="Vrije vorm 163">
              <a:extLst>
                <a:ext uri="{FF2B5EF4-FFF2-40B4-BE49-F238E27FC236}">
                  <a16:creationId xmlns:a16="http://schemas.microsoft.com/office/drawing/2014/main" id="{93042F61-2517-5B44-933A-1146E1AD8EFA}"/>
                </a:ext>
              </a:extLst>
            </p:cNvPr>
            <p:cNvSpPr/>
            <p:nvPr/>
          </p:nvSpPr>
          <p:spPr>
            <a:xfrm>
              <a:off x="10421683"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65" name="Vrije vorm 164">
              <a:extLst>
                <a:ext uri="{FF2B5EF4-FFF2-40B4-BE49-F238E27FC236}">
                  <a16:creationId xmlns:a16="http://schemas.microsoft.com/office/drawing/2014/main" id="{E7F9A5C3-6B9F-FC4F-8B3D-4C04C6EBFCC6}"/>
                </a:ext>
              </a:extLst>
            </p:cNvPr>
            <p:cNvSpPr/>
            <p:nvPr/>
          </p:nvSpPr>
          <p:spPr>
            <a:xfrm>
              <a:off x="10588879" y="560260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66" name="Vrije vorm 165">
              <a:extLst>
                <a:ext uri="{FF2B5EF4-FFF2-40B4-BE49-F238E27FC236}">
                  <a16:creationId xmlns:a16="http://schemas.microsoft.com/office/drawing/2014/main" id="{8C8DF105-3B25-674E-A201-29B139642F0B}"/>
                </a:ext>
              </a:extLst>
            </p:cNvPr>
            <p:cNvSpPr/>
            <p:nvPr/>
          </p:nvSpPr>
          <p:spPr>
            <a:xfrm>
              <a:off x="10756138"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67" name="Vrije vorm 166">
              <a:extLst>
                <a:ext uri="{FF2B5EF4-FFF2-40B4-BE49-F238E27FC236}">
                  <a16:creationId xmlns:a16="http://schemas.microsoft.com/office/drawing/2014/main" id="{19B89CBE-A465-9148-8D8D-EC8658D43807}"/>
                </a:ext>
              </a:extLst>
            </p:cNvPr>
            <p:cNvSpPr/>
            <p:nvPr/>
          </p:nvSpPr>
          <p:spPr>
            <a:xfrm>
              <a:off x="10923333"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68" name="Vrije vorm 167">
              <a:extLst>
                <a:ext uri="{FF2B5EF4-FFF2-40B4-BE49-F238E27FC236}">
                  <a16:creationId xmlns:a16="http://schemas.microsoft.com/office/drawing/2014/main" id="{B3A9521B-ACDA-244B-AE1F-D9F36C1440AD}"/>
                </a:ext>
              </a:extLst>
            </p:cNvPr>
            <p:cNvSpPr/>
            <p:nvPr/>
          </p:nvSpPr>
          <p:spPr>
            <a:xfrm>
              <a:off x="11090529" y="5602604"/>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69" name="Vrije vorm 168">
              <a:extLst>
                <a:ext uri="{FF2B5EF4-FFF2-40B4-BE49-F238E27FC236}">
                  <a16:creationId xmlns:a16="http://schemas.microsoft.com/office/drawing/2014/main" id="{7852B295-E87A-B746-B457-21C26C61C54D}"/>
                </a:ext>
              </a:extLst>
            </p:cNvPr>
            <p:cNvSpPr/>
            <p:nvPr/>
          </p:nvSpPr>
          <p:spPr>
            <a:xfrm>
              <a:off x="11257724"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70" name="Vrije vorm 169">
              <a:extLst>
                <a:ext uri="{FF2B5EF4-FFF2-40B4-BE49-F238E27FC236}">
                  <a16:creationId xmlns:a16="http://schemas.microsoft.com/office/drawing/2014/main" id="{445B2134-86A3-544A-8592-B3D09F1B2A6D}"/>
                </a:ext>
              </a:extLst>
            </p:cNvPr>
            <p:cNvSpPr/>
            <p:nvPr/>
          </p:nvSpPr>
          <p:spPr>
            <a:xfrm>
              <a:off x="11424920" y="5602668"/>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71" name="Vrije vorm 170">
              <a:extLst>
                <a:ext uri="{FF2B5EF4-FFF2-40B4-BE49-F238E27FC236}">
                  <a16:creationId xmlns:a16="http://schemas.microsoft.com/office/drawing/2014/main" id="{B6471A3E-6D48-F944-94FA-CCF55A92DF20}"/>
                </a:ext>
              </a:extLst>
            </p:cNvPr>
            <p:cNvSpPr/>
            <p:nvPr/>
          </p:nvSpPr>
          <p:spPr>
            <a:xfrm>
              <a:off x="11592115" y="5602604"/>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72" name="Vrije vorm 171">
              <a:extLst>
                <a:ext uri="{FF2B5EF4-FFF2-40B4-BE49-F238E27FC236}">
                  <a16:creationId xmlns:a16="http://schemas.microsoft.com/office/drawing/2014/main" id="{89008ED7-575F-DC43-88A3-3A17D8DA0EBF}"/>
                </a:ext>
              </a:extLst>
            </p:cNvPr>
            <p:cNvSpPr/>
            <p:nvPr/>
          </p:nvSpPr>
          <p:spPr>
            <a:xfrm>
              <a:off x="11759311" y="5602668"/>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73" name="Vrije vorm 172">
              <a:extLst>
                <a:ext uri="{FF2B5EF4-FFF2-40B4-BE49-F238E27FC236}">
                  <a16:creationId xmlns:a16="http://schemas.microsoft.com/office/drawing/2014/main" id="{B9475BB3-0392-2D4B-9440-E8BD67FC0C6F}"/>
                </a:ext>
              </a:extLst>
            </p:cNvPr>
            <p:cNvSpPr/>
            <p:nvPr/>
          </p:nvSpPr>
          <p:spPr>
            <a:xfrm>
              <a:off x="11926506" y="5602668"/>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174" name="Vrije vorm 173">
              <a:extLst>
                <a:ext uri="{FF2B5EF4-FFF2-40B4-BE49-F238E27FC236}">
                  <a16:creationId xmlns:a16="http://schemas.microsoft.com/office/drawing/2014/main" id="{92667E43-BFA2-FE4F-9A64-FCEAD5B14244}"/>
                </a:ext>
              </a:extLst>
            </p:cNvPr>
            <p:cNvSpPr/>
            <p:nvPr/>
          </p:nvSpPr>
          <p:spPr>
            <a:xfrm>
              <a:off x="12093765" y="5602604"/>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75" name="Vrije vorm 174">
              <a:extLst>
                <a:ext uri="{FF2B5EF4-FFF2-40B4-BE49-F238E27FC236}">
                  <a16:creationId xmlns:a16="http://schemas.microsoft.com/office/drawing/2014/main" id="{358250DA-CFB0-F54E-96E7-B7C2C0BB83E8}"/>
                </a:ext>
              </a:extLst>
            </p:cNvPr>
            <p:cNvSpPr/>
            <p:nvPr/>
          </p:nvSpPr>
          <p:spPr>
            <a:xfrm>
              <a:off x="8086534" y="5791390"/>
              <a:ext cx="76263" cy="60959"/>
            </a:xfrm>
            <a:custGeom>
              <a:avLst/>
              <a:gdLst>
                <a:gd name="connsiteX0" fmla="*/ 0 w 76263"/>
                <a:gd name="connsiteY0" fmla="*/ 40703 h 60959"/>
                <a:gd name="connsiteX1" fmla="*/ 35306 w 76263"/>
                <a:gd name="connsiteY1" fmla="*/ 60960 h 60959"/>
                <a:gd name="connsiteX2" fmla="*/ 76264 w 76263"/>
                <a:gd name="connsiteY2" fmla="*/ 20002 h 60959"/>
                <a:gd name="connsiteX3" fmla="*/ 71057 w 76263"/>
                <a:gd name="connsiteY3" fmla="*/ 0 h 60959"/>
                <a:gd name="connsiteX4" fmla="*/ 0 w 76263"/>
                <a:gd name="connsiteY4" fmla="*/ 40703 h 60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3" h="60959">
                  <a:moveTo>
                    <a:pt x="0" y="40703"/>
                  </a:moveTo>
                  <a:cubicBezTo>
                    <a:pt x="7112" y="52832"/>
                    <a:pt x="20257" y="60960"/>
                    <a:pt x="35306" y="60960"/>
                  </a:cubicBezTo>
                  <a:cubicBezTo>
                    <a:pt x="57912" y="60960"/>
                    <a:pt x="76264" y="42608"/>
                    <a:pt x="76264" y="20002"/>
                  </a:cubicBezTo>
                  <a:cubicBezTo>
                    <a:pt x="76264" y="12700"/>
                    <a:pt x="74359" y="5905"/>
                    <a:pt x="71057" y="0"/>
                  </a:cubicBezTo>
                  <a:lnTo>
                    <a:pt x="0" y="40703"/>
                  </a:lnTo>
                  <a:close/>
                </a:path>
              </a:pathLst>
            </a:custGeom>
            <a:solidFill>
              <a:srgbClr val="004B95"/>
            </a:solidFill>
            <a:ln w="6350" cap="flat">
              <a:noFill/>
              <a:prstDash val="solid"/>
              <a:miter/>
            </a:ln>
          </p:spPr>
          <p:txBody>
            <a:bodyPr rtlCol="0" anchor="ctr"/>
            <a:lstStyle/>
            <a:p>
              <a:endParaRPr lang="nl-NL"/>
            </a:p>
          </p:txBody>
        </p:sp>
        <p:sp>
          <p:nvSpPr>
            <p:cNvPr id="176" name="Vrije vorm 175">
              <a:extLst>
                <a:ext uri="{FF2B5EF4-FFF2-40B4-BE49-F238E27FC236}">
                  <a16:creationId xmlns:a16="http://schemas.microsoft.com/office/drawing/2014/main" id="{1CBCF061-58AC-6146-B2FB-1EBABF11160B}"/>
                </a:ext>
              </a:extLst>
            </p:cNvPr>
            <p:cNvSpPr/>
            <p:nvPr/>
          </p:nvSpPr>
          <p:spPr>
            <a:xfrm>
              <a:off x="8248078"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9"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77" name="Vrije vorm 176">
              <a:extLst>
                <a:ext uri="{FF2B5EF4-FFF2-40B4-BE49-F238E27FC236}">
                  <a16:creationId xmlns:a16="http://schemas.microsoft.com/office/drawing/2014/main" id="{9BCB04BA-9197-1E44-8349-682108B725C5}"/>
                </a:ext>
              </a:extLst>
            </p:cNvPr>
            <p:cNvSpPr/>
            <p:nvPr/>
          </p:nvSpPr>
          <p:spPr>
            <a:xfrm>
              <a:off x="8415274"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78" name="Vrije vorm 177">
              <a:extLst>
                <a:ext uri="{FF2B5EF4-FFF2-40B4-BE49-F238E27FC236}">
                  <a16:creationId xmlns:a16="http://schemas.microsoft.com/office/drawing/2014/main" id="{22E15D99-2707-DE45-A2C9-13F0FCC57EEE}"/>
                </a:ext>
              </a:extLst>
            </p:cNvPr>
            <p:cNvSpPr/>
            <p:nvPr/>
          </p:nvSpPr>
          <p:spPr>
            <a:xfrm>
              <a:off x="8582469" y="5770371"/>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179" name="Vrije vorm 178">
              <a:extLst>
                <a:ext uri="{FF2B5EF4-FFF2-40B4-BE49-F238E27FC236}">
                  <a16:creationId xmlns:a16="http://schemas.microsoft.com/office/drawing/2014/main" id="{F3AC8061-FCDA-4A43-9F65-A9E669B36746}"/>
                </a:ext>
              </a:extLst>
            </p:cNvPr>
            <p:cNvSpPr/>
            <p:nvPr/>
          </p:nvSpPr>
          <p:spPr>
            <a:xfrm>
              <a:off x="8749665"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0" name="Vrije vorm 179">
              <a:extLst>
                <a:ext uri="{FF2B5EF4-FFF2-40B4-BE49-F238E27FC236}">
                  <a16:creationId xmlns:a16="http://schemas.microsoft.com/office/drawing/2014/main" id="{C74DB00F-6343-9A4F-9A38-F616286785C2}"/>
                </a:ext>
              </a:extLst>
            </p:cNvPr>
            <p:cNvSpPr/>
            <p:nvPr/>
          </p:nvSpPr>
          <p:spPr>
            <a:xfrm>
              <a:off x="8916860"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1" name="Vrije vorm 180">
              <a:extLst>
                <a:ext uri="{FF2B5EF4-FFF2-40B4-BE49-F238E27FC236}">
                  <a16:creationId xmlns:a16="http://schemas.microsoft.com/office/drawing/2014/main" id="{9860161A-0C94-3348-81DC-C75DC8C1C6FD}"/>
                </a:ext>
              </a:extLst>
            </p:cNvPr>
            <p:cNvSpPr/>
            <p:nvPr/>
          </p:nvSpPr>
          <p:spPr>
            <a:xfrm>
              <a:off x="9084056" y="5770371"/>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82" name="Vrije vorm 181">
              <a:extLst>
                <a:ext uri="{FF2B5EF4-FFF2-40B4-BE49-F238E27FC236}">
                  <a16:creationId xmlns:a16="http://schemas.microsoft.com/office/drawing/2014/main" id="{C3D6F139-B742-7D41-9D8A-F4D7FBB218C7}"/>
                </a:ext>
              </a:extLst>
            </p:cNvPr>
            <p:cNvSpPr/>
            <p:nvPr/>
          </p:nvSpPr>
          <p:spPr>
            <a:xfrm>
              <a:off x="9251315"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3" name="Vrije vorm 182">
              <a:extLst>
                <a:ext uri="{FF2B5EF4-FFF2-40B4-BE49-F238E27FC236}">
                  <a16:creationId xmlns:a16="http://schemas.microsoft.com/office/drawing/2014/main" id="{1088E983-0E12-BE48-9455-00F19EA01F85}"/>
                </a:ext>
              </a:extLst>
            </p:cNvPr>
            <p:cNvSpPr/>
            <p:nvPr/>
          </p:nvSpPr>
          <p:spPr>
            <a:xfrm>
              <a:off x="9418510"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4" name="Vrije vorm 183">
              <a:extLst>
                <a:ext uri="{FF2B5EF4-FFF2-40B4-BE49-F238E27FC236}">
                  <a16:creationId xmlns:a16="http://schemas.microsoft.com/office/drawing/2014/main" id="{7A837B40-A6D6-4E46-A30F-B44A496461A3}"/>
                </a:ext>
              </a:extLst>
            </p:cNvPr>
            <p:cNvSpPr/>
            <p:nvPr/>
          </p:nvSpPr>
          <p:spPr>
            <a:xfrm>
              <a:off x="9585706" y="5770371"/>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185" name="Vrije vorm 184">
              <a:extLst>
                <a:ext uri="{FF2B5EF4-FFF2-40B4-BE49-F238E27FC236}">
                  <a16:creationId xmlns:a16="http://schemas.microsoft.com/office/drawing/2014/main" id="{B1896401-12AE-3747-9315-E11F91080773}"/>
                </a:ext>
              </a:extLst>
            </p:cNvPr>
            <p:cNvSpPr/>
            <p:nvPr/>
          </p:nvSpPr>
          <p:spPr>
            <a:xfrm>
              <a:off x="9752901"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6" name="Vrije vorm 185">
              <a:extLst>
                <a:ext uri="{FF2B5EF4-FFF2-40B4-BE49-F238E27FC236}">
                  <a16:creationId xmlns:a16="http://schemas.microsoft.com/office/drawing/2014/main" id="{C69D5BD8-FBE9-E24F-AC10-29402D8FC15D}"/>
                </a:ext>
              </a:extLst>
            </p:cNvPr>
            <p:cNvSpPr/>
            <p:nvPr/>
          </p:nvSpPr>
          <p:spPr>
            <a:xfrm>
              <a:off x="9920097"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7" name="Vrije vorm 186">
              <a:extLst>
                <a:ext uri="{FF2B5EF4-FFF2-40B4-BE49-F238E27FC236}">
                  <a16:creationId xmlns:a16="http://schemas.microsoft.com/office/drawing/2014/main" id="{66A091EF-A3F4-6546-B4DC-F2002489FC07}"/>
                </a:ext>
              </a:extLst>
            </p:cNvPr>
            <p:cNvSpPr/>
            <p:nvPr/>
          </p:nvSpPr>
          <p:spPr>
            <a:xfrm>
              <a:off x="10087292" y="5770371"/>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188" name="Vrije vorm 187">
              <a:extLst>
                <a:ext uri="{FF2B5EF4-FFF2-40B4-BE49-F238E27FC236}">
                  <a16:creationId xmlns:a16="http://schemas.microsoft.com/office/drawing/2014/main" id="{EE3F827F-5E61-794A-AE46-906A0F4AC872}"/>
                </a:ext>
              </a:extLst>
            </p:cNvPr>
            <p:cNvSpPr/>
            <p:nvPr/>
          </p:nvSpPr>
          <p:spPr>
            <a:xfrm>
              <a:off x="10254488"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89" name="Vrije vorm 188">
              <a:extLst>
                <a:ext uri="{FF2B5EF4-FFF2-40B4-BE49-F238E27FC236}">
                  <a16:creationId xmlns:a16="http://schemas.microsoft.com/office/drawing/2014/main" id="{B32499BA-D577-AD4E-AE1A-B1261441DF93}"/>
                </a:ext>
              </a:extLst>
            </p:cNvPr>
            <p:cNvSpPr/>
            <p:nvPr/>
          </p:nvSpPr>
          <p:spPr>
            <a:xfrm>
              <a:off x="10421683"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0" name="Vrije vorm 189">
              <a:extLst>
                <a:ext uri="{FF2B5EF4-FFF2-40B4-BE49-F238E27FC236}">
                  <a16:creationId xmlns:a16="http://schemas.microsoft.com/office/drawing/2014/main" id="{F216FF0B-16D3-3148-9E6F-838FF51CD172}"/>
                </a:ext>
              </a:extLst>
            </p:cNvPr>
            <p:cNvSpPr/>
            <p:nvPr/>
          </p:nvSpPr>
          <p:spPr>
            <a:xfrm>
              <a:off x="10588879" y="5770371"/>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91" name="Vrije vorm 190">
              <a:extLst>
                <a:ext uri="{FF2B5EF4-FFF2-40B4-BE49-F238E27FC236}">
                  <a16:creationId xmlns:a16="http://schemas.microsoft.com/office/drawing/2014/main" id="{8FDACFEC-B17C-D749-A399-A0515D4E626C}"/>
                </a:ext>
              </a:extLst>
            </p:cNvPr>
            <p:cNvSpPr/>
            <p:nvPr/>
          </p:nvSpPr>
          <p:spPr>
            <a:xfrm>
              <a:off x="10756138"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2" name="Vrije vorm 191">
              <a:extLst>
                <a:ext uri="{FF2B5EF4-FFF2-40B4-BE49-F238E27FC236}">
                  <a16:creationId xmlns:a16="http://schemas.microsoft.com/office/drawing/2014/main" id="{7712BBF6-E449-594E-8B2F-7F97A2602215}"/>
                </a:ext>
              </a:extLst>
            </p:cNvPr>
            <p:cNvSpPr/>
            <p:nvPr/>
          </p:nvSpPr>
          <p:spPr>
            <a:xfrm>
              <a:off x="10923333"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3" name="Vrije vorm 192">
              <a:extLst>
                <a:ext uri="{FF2B5EF4-FFF2-40B4-BE49-F238E27FC236}">
                  <a16:creationId xmlns:a16="http://schemas.microsoft.com/office/drawing/2014/main" id="{DCCB2E17-60A6-3948-8FC5-3058F560C881}"/>
                </a:ext>
              </a:extLst>
            </p:cNvPr>
            <p:cNvSpPr/>
            <p:nvPr/>
          </p:nvSpPr>
          <p:spPr>
            <a:xfrm>
              <a:off x="11090529" y="5770371"/>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194" name="Vrije vorm 193">
              <a:extLst>
                <a:ext uri="{FF2B5EF4-FFF2-40B4-BE49-F238E27FC236}">
                  <a16:creationId xmlns:a16="http://schemas.microsoft.com/office/drawing/2014/main" id="{9E77354B-ABB4-2347-8396-37EC0BEF4AC3}"/>
                </a:ext>
              </a:extLst>
            </p:cNvPr>
            <p:cNvSpPr/>
            <p:nvPr/>
          </p:nvSpPr>
          <p:spPr>
            <a:xfrm>
              <a:off x="11257724"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5" name="Vrije vorm 194">
              <a:extLst>
                <a:ext uri="{FF2B5EF4-FFF2-40B4-BE49-F238E27FC236}">
                  <a16:creationId xmlns:a16="http://schemas.microsoft.com/office/drawing/2014/main" id="{275052EA-93C5-E546-8247-116C7EA9B83E}"/>
                </a:ext>
              </a:extLst>
            </p:cNvPr>
            <p:cNvSpPr/>
            <p:nvPr/>
          </p:nvSpPr>
          <p:spPr>
            <a:xfrm>
              <a:off x="11424920" y="5770371"/>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6" name="Vrije vorm 195">
              <a:extLst>
                <a:ext uri="{FF2B5EF4-FFF2-40B4-BE49-F238E27FC236}">
                  <a16:creationId xmlns:a16="http://schemas.microsoft.com/office/drawing/2014/main" id="{18FFA528-0B03-4042-83E9-BFA382ED950E}"/>
                </a:ext>
              </a:extLst>
            </p:cNvPr>
            <p:cNvSpPr/>
            <p:nvPr/>
          </p:nvSpPr>
          <p:spPr>
            <a:xfrm>
              <a:off x="11592115" y="5770371"/>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197" name="Vrije vorm 196">
              <a:extLst>
                <a:ext uri="{FF2B5EF4-FFF2-40B4-BE49-F238E27FC236}">
                  <a16:creationId xmlns:a16="http://schemas.microsoft.com/office/drawing/2014/main" id="{FF2FF2FA-5F9D-CE43-AD9A-9D45C4043166}"/>
                </a:ext>
              </a:extLst>
            </p:cNvPr>
            <p:cNvSpPr/>
            <p:nvPr/>
          </p:nvSpPr>
          <p:spPr>
            <a:xfrm>
              <a:off x="11759311" y="5770371"/>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8" name="Vrije vorm 197">
              <a:extLst>
                <a:ext uri="{FF2B5EF4-FFF2-40B4-BE49-F238E27FC236}">
                  <a16:creationId xmlns:a16="http://schemas.microsoft.com/office/drawing/2014/main" id="{2713DCAE-343E-4A41-BAF6-2E3692CC71FE}"/>
                </a:ext>
              </a:extLst>
            </p:cNvPr>
            <p:cNvSpPr/>
            <p:nvPr/>
          </p:nvSpPr>
          <p:spPr>
            <a:xfrm>
              <a:off x="11926506" y="5770371"/>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199" name="Vrije vorm 198">
              <a:extLst>
                <a:ext uri="{FF2B5EF4-FFF2-40B4-BE49-F238E27FC236}">
                  <a16:creationId xmlns:a16="http://schemas.microsoft.com/office/drawing/2014/main" id="{79338AE2-BBD2-7844-97EA-0EA231852B45}"/>
                </a:ext>
              </a:extLst>
            </p:cNvPr>
            <p:cNvSpPr/>
            <p:nvPr/>
          </p:nvSpPr>
          <p:spPr>
            <a:xfrm>
              <a:off x="12093765" y="5770371"/>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00" name="Vrije vorm 199">
              <a:extLst>
                <a:ext uri="{FF2B5EF4-FFF2-40B4-BE49-F238E27FC236}">
                  <a16:creationId xmlns:a16="http://schemas.microsoft.com/office/drawing/2014/main" id="{689AC867-E304-AF42-8CFA-8A9B500F8BC2}"/>
                </a:ext>
              </a:extLst>
            </p:cNvPr>
            <p:cNvSpPr/>
            <p:nvPr/>
          </p:nvSpPr>
          <p:spPr>
            <a:xfrm>
              <a:off x="7913687"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01" name="Vrije vorm 200">
              <a:extLst>
                <a:ext uri="{FF2B5EF4-FFF2-40B4-BE49-F238E27FC236}">
                  <a16:creationId xmlns:a16="http://schemas.microsoft.com/office/drawing/2014/main" id="{0FF3957C-CAA9-7E41-964D-C6D3315C3F41}"/>
                </a:ext>
              </a:extLst>
            </p:cNvPr>
            <p:cNvSpPr/>
            <p:nvPr/>
          </p:nvSpPr>
          <p:spPr>
            <a:xfrm>
              <a:off x="8080882" y="5938139"/>
              <a:ext cx="81915" cy="81914"/>
            </a:xfrm>
            <a:custGeom>
              <a:avLst/>
              <a:gdLst>
                <a:gd name="connsiteX0" fmla="*/ 40958 w 81915"/>
                <a:gd name="connsiteY0" fmla="*/ 0 h 81914"/>
                <a:gd name="connsiteX1" fmla="*/ 0 w 81915"/>
                <a:gd name="connsiteY1" fmla="*/ 40958 h 81914"/>
                <a:gd name="connsiteX2" fmla="*/ 40958 w 81915"/>
                <a:gd name="connsiteY2" fmla="*/ 81915 h 81914"/>
                <a:gd name="connsiteX3" fmla="*/ 81915 w 81915"/>
                <a:gd name="connsiteY3" fmla="*/ 40958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02" name="Vrije vorm 201">
              <a:extLst>
                <a:ext uri="{FF2B5EF4-FFF2-40B4-BE49-F238E27FC236}">
                  <a16:creationId xmlns:a16="http://schemas.microsoft.com/office/drawing/2014/main" id="{1CE55AE3-DADB-D141-9896-A422F9ED28D5}"/>
                </a:ext>
              </a:extLst>
            </p:cNvPr>
            <p:cNvSpPr/>
            <p:nvPr/>
          </p:nvSpPr>
          <p:spPr>
            <a:xfrm>
              <a:off x="8248078"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9"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03" name="Vrije vorm 202">
              <a:extLst>
                <a:ext uri="{FF2B5EF4-FFF2-40B4-BE49-F238E27FC236}">
                  <a16:creationId xmlns:a16="http://schemas.microsoft.com/office/drawing/2014/main" id="{BE73D4E9-5E02-8B44-9ED3-85BDA7345C0B}"/>
                </a:ext>
              </a:extLst>
            </p:cNvPr>
            <p:cNvSpPr/>
            <p:nvPr/>
          </p:nvSpPr>
          <p:spPr>
            <a:xfrm>
              <a:off x="8415274"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04" name="Vrije vorm 203">
              <a:extLst>
                <a:ext uri="{FF2B5EF4-FFF2-40B4-BE49-F238E27FC236}">
                  <a16:creationId xmlns:a16="http://schemas.microsoft.com/office/drawing/2014/main" id="{A9828DCD-6075-2A4D-8FFC-A57FDA630572}"/>
                </a:ext>
              </a:extLst>
            </p:cNvPr>
            <p:cNvSpPr/>
            <p:nvPr/>
          </p:nvSpPr>
          <p:spPr>
            <a:xfrm>
              <a:off x="8582469" y="5938139"/>
              <a:ext cx="81915" cy="81914"/>
            </a:xfrm>
            <a:custGeom>
              <a:avLst/>
              <a:gdLst>
                <a:gd name="connsiteX0" fmla="*/ 40958 w 81915"/>
                <a:gd name="connsiteY0" fmla="*/ 0 h 81914"/>
                <a:gd name="connsiteX1" fmla="*/ 0 w 81915"/>
                <a:gd name="connsiteY1" fmla="*/ 40958 h 81914"/>
                <a:gd name="connsiteX2" fmla="*/ 40958 w 81915"/>
                <a:gd name="connsiteY2" fmla="*/ 81915 h 81914"/>
                <a:gd name="connsiteX3" fmla="*/ 81915 w 81915"/>
                <a:gd name="connsiteY3" fmla="*/ 40958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05" name="Vrije vorm 204">
              <a:extLst>
                <a:ext uri="{FF2B5EF4-FFF2-40B4-BE49-F238E27FC236}">
                  <a16:creationId xmlns:a16="http://schemas.microsoft.com/office/drawing/2014/main" id="{6C6A271F-4052-3F4A-BCEF-B5C200B356A9}"/>
                </a:ext>
              </a:extLst>
            </p:cNvPr>
            <p:cNvSpPr/>
            <p:nvPr/>
          </p:nvSpPr>
          <p:spPr>
            <a:xfrm>
              <a:off x="8749665"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06" name="Vrije vorm 205">
              <a:extLst>
                <a:ext uri="{FF2B5EF4-FFF2-40B4-BE49-F238E27FC236}">
                  <a16:creationId xmlns:a16="http://schemas.microsoft.com/office/drawing/2014/main" id="{32C5D2D0-D95E-6440-9821-205E4FA33FEC}"/>
                </a:ext>
              </a:extLst>
            </p:cNvPr>
            <p:cNvSpPr/>
            <p:nvPr/>
          </p:nvSpPr>
          <p:spPr>
            <a:xfrm>
              <a:off x="8916860"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07" name="Vrije vorm 206">
              <a:extLst>
                <a:ext uri="{FF2B5EF4-FFF2-40B4-BE49-F238E27FC236}">
                  <a16:creationId xmlns:a16="http://schemas.microsoft.com/office/drawing/2014/main" id="{6835A363-7FD9-7E4D-8ADF-EE15B202E61B}"/>
                </a:ext>
              </a:extLst>
            </p:cNvPr>
            <p:cNvSpPr/>
            <p:nvPr/>
          </p:nvSpPr>
          <p:spPr>
            <a:xfrm>
              <a:off x="9084056" y="5938139"/>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08" name="Vrije vorm 207">
              <a:extLst>
                <a:ext uri="{FF2B5EF4-FFF2-40B4-BE49-F238E27FC236}">
                  <a16:creationId xmlns:a16="http://schemas.microsoft.com/office/drawing/2014/main" id="{12F7BF50-C223-004F-AC73-762F3724DA4B}"/>
                </a:ext>
              </a:extLst>
            </p:cNvPr>
            <p:cNvSpPr/>
            <p:nvPr/>
          </p:nvSpPr>
          <p:spPr>
            <a:xfrm>
              <a:off x="9251315"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09" name="Vrije vorm 208">
              <a:extLst>
                <a:ext uri="{FF2B5EF4-FFF2-40B4-BE49-F238E27FC236}">
                  <a16:creationId xmlns:a16="http://schemas.microsoft.com/office/drawing/2014/main" id="{8EBC43DB-CA62-424B-9EC0-DCBAD008A23F}"/>
                </a:ext>
              </a:extLst>
            </p:cNvPr>
            <p:cNvSpPr/>
            <p:nvPr/>
          </p:nvSpPr>
          <p:spPr>
            <a:xfrm>
              <a:off x="9418510"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0" name="Vrije vorm 209">
              <a:extLst>
                <a:ext uri="{FF2B5EF4-FFF2-40B4-BE49-F238E27FC236}">
                  <a16:creationId xmlns:a16="http://schemas.microsoft.com/office/drawing/2014/main" id="{1E1D3898-BF53-944B-9F61-88283170712B}"/>
                </a:ext>
              </a:extLst>
            </p:cNvPr>
            <p:cNvSpPr/>
            <p:nvPr/>
          </p:nvSpPr>
          <p:spPr>
            <a:xfrm>
              <a:off x="9585706" y="5938139"/>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211" name="Vrije vorm 210">
              <a:extLst>
                <a:ext uri="{FF2B5EF4-FFF2-40B4-BE49-F238E27FC236}">
                  <a16:creationId xmlns:a16="http://schemas.microsoft.com/office/drawing/2014/main" id="{9ABEF759-4DD6-894B-AD47-AAE816BF6E3D}"/>
                </a:ext>
              </a:extLst>
            </p:cNvPr>
            <p:cNvSpPr/>
            <p:nvPr/>
          </p:nvSpPr>
          <p:spPr>
            <a:xfrm>
              <a:off x="9752901"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2" name="Vrije vorm 211">
              <a:extLst>
                <a:ext uri="{FF2B5EF4-FFF2-40B4-BE49-F238E27FC236}">
                  <a16:creationId xmlns:a16="http://schemas.microsoft.com/office/drawing/2014/main" id="{FD5163DF-BC5C-3B49-9D4D-FB453B8AD76A}"/>
                </a:ext>
              </a:extLst>
            </p:cNvPr>
            <p:cNvSpPr/>
            <p:nvPr/>
          </p:nvSpPr>
          <p:spPr>
            <a:xfrm>
              <a:off x="9920097"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3" name="Vrije vorm 212">
              <a:extLst>
                <a:ext uri="{FF2B5EF4-FFF2-40B4-BE49-F238E27FC236}">
                  <a16:creationId xmlns:a16="http://schemas.microsoft.com/office/drawing/2014/main" id="{CB8BA48F-8062-484C-8B13-58A78D58C98B}"/>
                </a:ext>
              </a:extLst>
            </p:cNvPr>
            <p:cNvSpPr/>
            <p:nvPr/>
          </p:nvSpPr>
          <p:spPr>
            <a:xfrm>
              <a:off x="10087292" y="5938139"/>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4"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14" name="Vrije vorm 213">
              <a:extLst>
                <a:ext uri="{FF2B5EF4-FFF2-40B4-BE49-F238E27FC236}">
                  <a16:creationId xmlns:a16="http://schemas.microsoft.com/office/drawing/2014/main" id="{9E87A5A4-4D14-E843-BDC7-75DFDB5042F6}"/>
                </a:ext>
              </a:extLst>
            </p:cNvPr>
            <p:cNvSpPr/>
            <p:nvPr/>
          </p:nvSpPr>
          <p:spPr>
            <a:xfrm>
              <a:off x="10254488"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5" name="Vrije vorm 214">
              <a:extLst>
                <a:ext uri="{FF2B5EF4-FFF2-40B4-BE49-F238E27FC236}">
                  <a16:creationId xmlns:a16="http://schemas.microsoft.com/office/drawing/2014/main" id="{A0A4C572-FE48-6542-96A9-BCBDA8CFA6A0}"/>
                </a:ext>
              </a:extLst>
            </p:cNvPr>
            <p:cNvSpPr/>
            <p:nvPr/>
          </p:nvSpPr>
          <p:spPr>
            <a:xfrm>
              <a:off x="10421683"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6" name="Vrije vorm 215">
              <a:extLst>
                <a:ext uri="{FF2B5EF4-FFF2-40B4-BE49-F238E27FC236}">
                  <a16:creationId xmlns:a16="http://schemas.microsoft.com/office/drawing/2014/main" id="{316564F8-03C8-B549-8706-41853B5ECD9F}"/>
                </a:ext>
              </a:extLst>
            </p:cNvPr>
            <p:cNvSpPr/>
            <p:nvPr/>
          </p:nvSpPr>
          <p:spPr>
            <a:xfrm>
              <a:off x="10588879" y="5938139"/>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17" name="Vrije vorm 216">
              <a:extLst>
                <a:ext uri="{FF2B5EF4-FFF2-40B4-BE49-F238E27FC236}">
                  <a16:creationId xmlns:a16="http://schemas.microsoft.com/office/drawing/2014/main" id="{011442B1-00A2-284C-A665-4685A48E3AF8}"/>
                </a:ext>
              </a:extLst>
            </p:cNvPr>
            <p:cNvSpPr/>
            <p:nvPr/>
          </p:nvSpPr>
          <p:spPr>
            <a:xfrm>
              <a:off x="10756138"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8" name="Vrije vorm 217">
              <a:extLst>
                <a:ext uri="{FF2B5EF4-FFF2-40B4-BE49-F238E27FC236}">
                  <a16:creationId xmlns:a16="http://schemas.microsoft.com/office/drawing/2014/main" id="{0EB428F4-5E1F-E840-A2CA-3CF84B32B763}"/>
                </a:ext>
              </a:extLst>
            </p:cNvPr>
            <p:cNvSpPr/>
            <p:nvPr/>
          </p:nvSpPr>
          <p:spPr>
            <a:xfrm>
              <a:off x="10923333"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19" name="Vrije vorm 218">
              <a:extLst>
                <a:ext uri="{FF2B5EF4-FFF2-40B4-BE49-F238E27FC236}">
                  <a16:creationId xmlns:a16="http://schemas.microsoft.com/office/drawing/2014/main" id="{68608E17-59B0-3A42-A76C-62C0CAB6786B}"/>
                </a:ext>
              </a:extLst>
            </p:cNvPr>
            <p:cNvSpPr/>
            <p:nvPr/>
          </p:nvSpPr>
          <p:spPr>
            <a:xfrm>
              <a:off x="11090529" y="5938139"/>
              <a:ext cx="81914" cy="81914"/>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20" name="Vrije vorm 219">
              <a:extLst>
                <a:ext uri="{FF2B5EF4-FFF2-40B4-BE49-F238E27FC236}">
                  <a16:creationId xmlns:a16="http://schemas.microsoft.com/office/drawing/2014/main" id="{B35CD769-CB6A-AF47-9958-C346583E3DE4}"/>
                </a:ext>
              </a:extLst>
            </p:cNvPr>
            <p:cNvSpPr/>
            <p:nvPr/>
          </p:nvSpPr>
          <p:spPr>
            <a:xfrm>
              <a:off x="11257724"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1" name="Vrije vorm 220">
              <a:extLst>
                <a:ext uri="{FF2B5EF4-FFF2-40B4-BE49-F238E27FC236}">
                  <a16:creationId xmlns:a16="http://schemas.microsoft.com/office/drawing/2014/main" id="{6ED5CC18-CB93-5044-9869-0808692B9B73}"/>
                </a:ext>
              </a:extLst>
            </p:cNvPr>
            <p:cNvSpPr/>
            <p:nvPr/>
          </p:nvSpPr>
          <p:spPr>
            <a:xfrm>
              <a:off x="11424920" y="5938139"/>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2" name="Vrije vorm 221">
              <a:extLst>
                <a:ext uri="{FF2B5EF4-FFF2-40B4-BE49-F238E27FC236}">
                  <a16:creationId xmlns:a16="http://schemas.microsoft.com/office/drawing/2014/main" id="{0C969A8E-AD59-0045-BE65-BE9B00EC425B}"/>
                </a:ext>
              </a:extLst>
            </p:cNvPr>
            <p:cNvSpPr/>
            <p:nvPr/>
          </p:nvSpPr>
          <p:spPr>
            <a:xfrm>
              <a:off x="11592115" y="5938139"/>
              <a:ext cx="81915" cy="81914"/>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23" name="Vrije vorm 222">
              <a:extLst>
                <a:ext uri="{FF2B5EF4-FFF2-40B4-BE49-F238E27FC236}">
                  <a16:creationId xmlns:a16="http://schemas.microsoft.com/office/drawing/2014/main" id="{22641DA5-8836-034F-A812-7B5ADB5DEFD9}"/>
                </a:ext>
              </a:extLst>
            </p:cNvPr>
            <p:cNvSpPr/>
            <p:nvPr/>
          </p:nvSpPr>
          <p:spPr>
            <a:xfrm>
              <a:off x="11759311" y="5938139"/>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4" name="Vrije vorm 223">
              <a:extLst>
                <a:ext uri="{FF2B5EF4-FFF2-40B4-BE49-F238E27FC236}">
                  <a16:creationId xmlns:a16="http://schemas.microsoft.com/office/drawing/2014/main" id="{688616EE-A8CE-5542-85A8-9DD38260077B}"/>
                </a:ext>
              </a:extLst>
            </p:cNvPr>
            <p:cNvSpPr/>
            <p:nvPr/>
          </p:nvSpPr>
          <p:spPr>
            <a:xfrm>
              <a:off x="11926506" y="5938139"/>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5" name="Vrije vorm 224">
              <a:extLst>
                <a:ext uri="{FF2B5EF4-FFF2-40B4-BE49-F238E27FC236}">
                  <a16:creationId xmlns:a16="http://schemas.microsoft.com/office/drawing/2014/main" id="{998CD43D-7338-B045-9ACF-9C410A8EF1DF}"/>
                </a:ext>
              </a:extLst>
            </p:cNvPr>
            <p:cNvSpPr/>
            <p:nvPr/>
          </p:nvSpPr>
          <p:spPr>
            <a:xfrm>
              <a:off x="12093765" y="5938139"/>
              <a:ext cx="81915" cy="81914"/>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26" name="Vrije vorm 225">
              <a:extLst>
                <a:ext uri="{FF2B5EF4-FFF2-40B4-BE49-F238E27FC236}">
                  <a16:creationId xmlns:a16="http://schemas.microsoft.com/office/drawing/2014/main" id="{58BC1FCC-263C-BF41-B998-F5ECFB40ECCC}"/>
                </a:ext>
              </a:extLst>
            </p:cNvPr>
            <p:cNvSpPr/>
            <p:nvPr/>
          </p:nvSpPr>
          <p:spPr>
            <a:xfrm>
              <a:off x="7913687"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7" name="Vrije vorm 226">
              <a:extLst>
                <a:ext uri="{FF2B5EF4-FFF2-40B4-BE49-F238E27FC236}">
                  <a16:creationId xmlns:a16="http://schemas.microsoft.com/office/drawing/2014/main" id="{2AA1F666-3D47-9C4E-8194-BE083B620965}"/>
                </a:ext>
              </a:extLst>
            </p:cNvPr>
            <p:cNvSpPr/>
            <p:nvPr/>
          </p:nvSpPr>
          <p:spPr>
            <a:xfrm>
              <a:off x="8080882" y="6105842"/>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28" name="Vrije vorm 227">
              <a:extLst>
                <a:ext uri="{FF2B5EF4-FFF2-40B4-BE49-F238E27FC236}">
                  <a16:creationId xmlns:a16="http://schemas.microsoft.com/office/drawing/2014/main" id="{20518A4D-968D-B742-B41A-A09647B6F6E1}"/>
                </a:ext>
              </a:extLst>
            </p:cNvPr>
            <p:cNvSpPr/>
            <p:nvPr/>
          </p:nvSpPr>
          <p:spPr>
            <a:xfrm>
              <a:off x="8248078"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9"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29" name="Vrije vorm 228">
              <a:extLst>
                <a:ext uri="{FF2B5EF4-FFF2-40B4-BE49-F238E27FC236}">
                  <a16:creationId xmlns:a16="http://schemas.microsoft.com/office/drawing/2014/main" id="{BC03A0E4-633A-8644-B81F-30B45CD69BF7}"/>
                </a:ext>
              </a:extLst>
            </p:cNvPr>
            <p:cNvSpPr/>
            <p:nvPr/>
          </p:nvSpPr>
          <p:spPr>
            <a:xfrm>
              <a:off x="8415274"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0" name="Vrije vorm 229">
              <a:extLst>
                <a:ext uri="{FF2B5EF4-FFF2-40B4-BE49-F238E27FC236}">
                  <a16:creationId xmlns:a16="http://schemas.microsoft.com/office/drawing/2014/main" id="{6AFB8821-3145-634D-A045-7E149E3951B4}"/>
                </a:ext>
              </a:extLst>
            </p:cNvPr>
            <p:cNvSpPr/>
            <p:nvPr/>
          </p:nvSpPr>
          <p:spPr>
            <a:xfrm>
              <a:off x="8582469" y="6105842"/>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31" name="Vrije vorm 230">
              <a:extLst>
                <a:ext uri="{FF2B5EF4-FFF2-40B4-BE49-F238E27FC236}">
                  <a16:creationId xmlns:a16="http://schemas.microsoft.com/office/drawing/2014/main" id="{A81535CE-7045-694B-8B86-890C5133172B}"/>
                </a:ext>
              </a:extLst>
            </p:cNvPr>
            <p:cNvSpPr/>
            <p:nvPr/>
          </p:nvSpPr>
          <p:spPr>
            <a:xfrm>
              <a:off x="8749665"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2" name="Vrije vorm 231">
              <a:extLst>
                <a:ext uri="{FF2B5EF4-FFF2-40B4-BE49-F238E27FC236}">
                  <a16:creationId xmlns:a16="http://schemas.microsoft.com/office/drawing/2014/main" id="{B593095F-6F6B-EC47-9189-9DC098A0F0ED}"/>
                </a:ext>
              </a:extLst>
            </p:cNvPr>
            <p:cNvSpPr/>
            <p:nvPr/>
          </p:nvSpPr>
          <p:spPr>
            <a:xfrm>
              <a:off x="8916860"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3" name="Vrije vorm 232">
              <a:extLst>
                <a:ext uri="{FF2B5EF4-FFF2-40B4-BE49-F238E27FC236}">
                  <a16:creationId xmlns:a16="http://schemas.microsoft.com/office/drawing/2014/main" id="{FF218564-C4D3-E849-9AB7-A5A9C1FCBBC5}"/>
                </a:ext>
              </a:extLst>
            </p:cNvPr>
            <p:cNvSpPr/>
            <p:nvPr/>
          </p:nvSpPr>
          <p:spPr>
            <a:xfrm>
              <a:off x="9084056" y="6105842"/>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34" name="Vrije vorm 233">
              <a:extLst>
                <a:ext uri="{FF2B5EF4-FFF2-40B4-BE49-F238E27FC236}">
                  <a16:creationId xmlns:a16="http://schemas.microsoft.com/office/drawing/2014/main" id="{C47B531D-82ED-C14C-9C10-77196B4CDC3C}"/>
                </a:ext>
              </a:extLst>
            </p:cNvPr>
            <p:cNvSpPr/>
            <p:nvPr/>
          </p:nvSpPr>
          <p:spPr>
            <a:xfrm>
              <a:off x="9251315"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5" name="Vrije vorm 234">
              <a:extLst>
                <a:ext uri="{FF2B5EF4-FFF2-40B4-BE49-F238E27FC236}">
                  <a16:creationId xmlns:a16="http://schemas.microsoft.com/office/drawing/2014/main" id="{037D4901-7E9A-E743-B3CD-393D21B785DA}"/>
                </a:ext>
              </a:extLst>
            </p:cNvPr>
            <p:cNvSpPr/>
            <p:nvPr/>
          </p:nvSpPr>
          <p:spPr>
            <a:xfrm>
              <a:off x="9418510"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6" name="Vrije vorm 235">
              <a:extLst>
                <a:ext uri="{FF2B5EF4-FFF2-40B4-BE49-F238E27FC236}">
                  <a16:creationId xmlns:a16="http://schemas.microsoft.com/office/drawing/2014/main" id="{05B0E9F3-5D24-C74A-A348-DFC7F8B3460A}"/>
                </a:ext>
              </a:extLst>
            </p:cNvPr>
            <p:cNvSpPr/>
            <p:nvPr/>
          </p:nvSpPr>
          <p:spPr>
            <a:xfrm>
              <a:off x="9585706" y="6105842"/>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237" name="Vrije vorm 236">
              <a:extLst>
                <a:ext uri="{FF2B5EF4-FFF2-40B4-BE49-F238E27FC236}">
                  <a16:creationId xmlns:a16="http://schemas.microsoft.com/office/drawing/2014/main" id="{0B1DE42C-A274-4A49-89F2-07AD308ACDCB}"/>
                </a:ext>
              </a:extLst>
            </p:cNvPr>
            <p:cNvSpPr/>
            <p:nvPr/>
          </p:nvSpPr>
          <p:spPr>
            <a:xfrm>
              <a:off x="9752901"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8" name="Vrije vorm 237">
              <a:extLst>
                <a:ext uri="{FF2B5EF4-FFF2-40B4-BE49-F238E27FC236}">
                  <a16:creationId xmlns:a16="http://schemas.microsoft.com/office/drawing/2014/main" id="{8228A584-9500-6340-8555-87EB512123F4}"/>
                </a:ext>
              </a:extLst>
            </p:cNvPr>
            <p:cNvSpPr/>
            <p:nvPr/>
          </p:nvSpPr>
          <p:spPr>
            <a:xfrm>
              <a:off x="9920097"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39" name="Vrije vorm 238">
              <a:extLst>
                <a:ext uri="{FF2B5EF4-FFF2-40B4-BE49-F238E27FC236}">
                  <a16:creationId xmlns:a16="http://schemas.microsoft.com/office/drawing/2014/main" id="{491983DF-846A-A142-8768-E4F0E1F55BB5}"/>
                </a:ext>
              </a:extLst>
            </p:cNvPr>
            <p:cNvSpPr/>
            <p:nvPr/>
          </p:nvSpPr>
          <p:spPr>
            <a:xfrm>
              <a:off x="10087292" y="6105842"/>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40" name="Vrije vorm 239">
              <a:extLst>
                <a:ext uri="{FF2B5EF4-FFF2-40B4-BE49-F238E27FC236}">
                  <a16:creationId xmlns:a16="http://schemas.microsoft.com/office/drawing/2014/main" id="{0D23F2FD-DADB-F24A-91C1-ED3C5FA84F00}"/>
                </a:ext>
              </a:extLst>
            </p:cNvPr>
            <p:cNvSpPr/>
            <p:nvPr/>
          </p:nvSpPr>
          <p:spPr>
            <a:xfrm>
              <a:off x="10254488"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41" name="Vrije vorm 240">
              <a:extLst>
                <a:ext uri="{FF2B5EF4-FFF2-40B4-BE49-F238E27FC236}">
                  <a16:creationId xmlns:a16="http://schemas.microsoft.com/office/drawing/2014/main" id="{10571B07-97B4-6B41-9641-95139A443C1B}"/>
                </a:ext>
              </a:extLst>
            </p:cNvPr>
            <p:cNvSpPr/>
            <p:nvPr/>
          </p:nvSpPr>
          <p:spPr>
            <a:xfrm>
              <a:off x="10421683"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42" name="Vrije vorm 241">
              <a:extLst>
                <a:ext uri="{FF2B5EF4-FFF2-40B4-BE49-F238E27FC236}">
                  <a16:creationId xmlns:a16="http://schemas.microsoft.com/office/drawing/2014/main" id="{38ADA3CD-3CE0-C048-A408-D62E02BCBBDA}"/>
                </a:ext>
              </a:extLst>
            </p:cNvPr>
            <p:cNvSpPr/>
            <p:nvPr/>
          </p:nvSpPr>
          <p:spPr>
            <a:xfrm>
              <a:off x="10588879" y="6105842"/>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43" name="Vrije vorm 242">
              <a:extLst>
                <a:ext uri="{FF2B5EF4-FFF2-40B4-BE49-F238E27FC236}">
                  <a16:creationId xmlns:a16="http://schemas.microsoft.com/office/drawing/2014/main" id="{039D98BB-7AFE-DF4A-A1F7-4FED3733C413}"/>
                </a:ext>
              </a:extLst>
            </p:cNvPr>
            <p:cNvSpPr/>
            <p:nvPr/>
          </p:nvSpPr>
          <p:spPr>
            <a:xfrm>
              <a:off x="10756138"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44" name="Vrije vorm 243">
              <a:extLst>
                <a:ext uri="{FF2B5EF4-FFF2-40B4-BE49-F238E27FC236}">
                  <a16:creationId xmlns:a16="http://schemas.microsoft.com/office/drawing/2014/main" id="{A5C24272-D7C3-8F4C-AB9C-B5D58DB503AB}"/>
                </a:ext>
              </a:extLst>
            </p:cNvPr>
            <p:cNvSpPr/>
            <p:nvPr/>
          </p:nvSpPr>
          <p:spPr>
            <a:xfrm>
              <a:off x="10923333"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45" name="Vrije vorm 244">
              <a:extLst>
                <a:ext uri="{FF2B5EF4-FFF2-40B4-BE49-F238E27FC236}">
                  <a16:creationId xmlns:a16="http://schemas.microsoft.com/office/drawing/2014/main" id="{A7BCD5AF-213C-CC40-8ADB-A38236F6C8CF}"/>
                </a:ext>
              </a:extLst>
            </p:cNvPr>
            <p:cNvSpPr/>
            <p:nvPr/>
          </p:nvSpPr>
          <p:spPr>
            <a:xfrm>
              <a:off x="11090529" y="6105842"/>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46" name="Vrije vorm 245">
              <a:extLst>
                <a:ext uri="{FF2B5EF4-FFF2-40B4-BE49-F238E27FC236}">
                  <a16:creationId xmlns:a16="http://schemas.microsoft.com/office/drawing/2014/main" id="{B4CDA838-9E35-3A48-B234-B3AA1E8915CA}"/>
                </a:ext>
              </a:extLst>
            </p:cNvPr>
            <p:cNvSpPr/>
            <p:nvPr/>
          </p:nvSpPr>
          <p:spPr>
            <a:xfrm>
              <a:off x="11257724"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47" name="Vrije vorm 246">
              <a:extLst>
                <a:ext uri="{FF2B5EF4-FFF2-40B4-BE49-F238E27FC236}">
                  <a16:creationId xmlns:a16="http://schemas.microsoft.com/office/drawing/2014/main" id="{5A75A4D6-A680-5E47-9DA4-D96A36F96B11}"/>
                </a:ext>
              </a:extLst>
            </p:cNvPr>
            <p:cNvSpPr/>
            <p:nvPr/>
          </p:nvSpPr>
          <p:spPr>
            <a:xfrm>
              <a:off x="11424920" y="6105906"/>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48" name="Vrije vorm 247">
              <a:extLst>
                <a:ext uri="{FF2B5EF4-FFF2-40B4-BE49-F238E27FC236}">
                  <a16:creationId xmlns:a16="http://schemas.microsoft.com/office/drawing/2014/main" id="{B8C1006D-1006-6149-B1E3-3835BA6406A1}"/>
                </a:ext>
              </a:extLst>
            </p:cNvPr>
            <p:cNvSpPr/>
            <p:nvPr/>
          </p:nvSpPr>
          <p:spPr>
            <a:xfrm>
              <a:off x="11592115" y="6105842"/>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49" name="Vrije vorm 248">
              <a:extLst>
                <a:ext uri="{FF2B5EF4-FFF2-40B4-BE49-F238E27FC236}">
                  <a16:creationId xmlns:a16="http://schemas.microsoft.com/office/drawing/2014/main" id="{C2B54B11-304C-CC45-BA43-ECB2CD457E12}"/>
                </a:ext>
              </a:extLst>
            </p:cNvPr>
            <p:cNvSpPr/>
            <p:nvPr/>
          </p:nvSpPr>
          <p:spPr>
            <a:xfrm>
              <a:off x="11759311" y="6105906"/>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50" name="Vrije vorm 249">
              <a:extLst>
                <a:ext uri="{FF2B5EF4-FFF2-40B4-BE49-F238E27FC236}">
                  <a16:creationId xmlns:a16="http://schemas.microsoft.com/office/drawing/2014/main" id="{4DB71B69-4D6A-174B-A095-FFEDB9777635}"/>
                </a:ext>
              </a:extLst>
            </p:cNvPr>
            <p:cNvSpPr/>
            <p:nvPr/>
          </p:nvSpPr>
          <p:spPr>
            <a:xfrm>
              <a:off x="11926506" y="6105906"/>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51" name="Vrije vorm 250">
              <a:extLst>
                <a:ext uri="{FF2B5EF4-FFF2-40B4-BE49-F238E27FC236}">
                  <a16:creationId xmlns:a16="http://schemas.microsoft.com/office/drawing/2014/main" id="{939907BB-CE19-644C-AF6C-521C716CCB8D}"/>
                </a:ext>
              </a:extLst>
            </p:cNvPr>
            <p:cNvSpPr/>
            <p:nvPr/>
          </p:nvSpPr>
          <p:spPr>
            <a:xfrm>
              <a:off x="12093765" y="6105842"/>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52" name="Vrije vorm 251">
              <a:extLst>
                <a:ext uri="{FF2B5EF4-FFF2-40B4-BE49-F238E27FC236}">
                  <a16:creationId xmlns:a16="http://schemas.microsoft.com/office/drawing/2014/main" id="{999DDF8B-6868-1942-891D-4087D88580DC}"/>
                </a:ext>
              </a:extLst>
            </p:cNvPr>
            <p:cNvSpPr/>
            <p:nvPr/>
          </p:nvSpPr>
          <p:spPr>
            <a:xfrm>
              <a:off x="7913687"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53" name="Vrije vorm 252">
              <a:extLst>
                <a:ext uri="{FF2B5EF4-FFF2-40B4-BE49-F238E27FC236}">
                  <a16:creationId xmlns:a16="http://schemas.microsoft.com/office/drawing/2014/main" id="{14FD2EF4-8394-714D-B293-6EA2B9963C8B}"/>
                </a:ext>
              </a:extLst>
            </p:cNvPr>
            <p:cNvSpPr/>
            <p:nvPr/>
          </p:nvSpPr>
          <p:spPr>
            <a:xfrm>
              <a:off x="8080882" y="6273609"/>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54" name="Vrije vorm 253">
              <a:extLst>
                <a:ext uri="{FF2B5EF4-FFF2-40B4-BE49-F238E27FC236}">
                  <a16:creationId xmlns:a16="http://schemas.microsoft.com/office/drawing/2014/main" id="{535154FE-EC79-D245-AD08-EC725FAF5763}"/>
                </a:ext>
              </a:extLst>
            </p:cNvPr>
            <p:cNvSpPr/>
            <p:nvPr/>
          </p:nvSpPr>
          <p:spPr>
            <a:xfrm>
              <a:off x="8248078"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9"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55" name="Vrije vorm 254">
              <a:extLst>
                <a:ext uri="{FF2B5EF4-FFF2-40B4-BE49-F238E27FC236}">
                  <a16:creationId xmlns:a16="http://schemas.microsoft.com/office/drawing/2014/main" id="{489D14BD-E3F9-1547-B88A-39109DC480FE}"/>
                </a:ext>
              </a:extLst>
            </p:cNvPr>
            <p:cNvSpPr/>
            <p:nvPr/>
          </p:nvSpPr>
          <p:spPr>
            <a:xfrm>
              <a:off x="8415274"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56" name="Vrije vorm 255">
              <a:extLst>
                <a:ext uri="{FF2B5EF4-FFF2-40B4-BE49-F238E27FC236}">
                  <a16:creationId xmlns:a16="http://schemas.microsoft.com/office/drawing/2014/main" id="{936A635C-2EAC-9548-8D23-A4F49B2E691F}"/>
                </a:ext>
              </a:extLst>
            </p:cNvPr>
            <p:cNvSpPr/>
            <p:nvPr/>
          </p:nvSpPr>
          <p:spPr>
            <a:xfrm>
              <a:off x="8582469" y="6273609"/>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57" name="Vrije vorm 256">
              <a:extLst>
                <a:ext uri="{FF2B5EF4-FFF2-40B4-BE49-F238E27FC236}">
                  <a16:creationId xmlns:a16="http://schemas.microsoft.com/office/drawing/2014/main" id="{EBA4B396-7E35-1F4C-A3AC-AEC48B290518}"/>
                </a:ext>
              </a:extLst>
            </p:cNvPr>
            <p:cNvSpPr/>
            <p:nvPr/>
          </p:nvSpPr>
          <p:spPr>
            <a:xfrm>
              <a:off x="8749665"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58" name="Vrije vorm 257">
              <a:extLst>
                <a:ext uri="{FF2B5EF4-FFF2-40B4-BE49-F238E27FC236}">
                  <a16:creationId xmlns:a16="http://schemas.microsoft.com/office/drawing/2014/main" id="{F486988E-7D0F-1E49-84FC-B7B2389F3074}"/>
                </a:ext>
              </a:extLst>
            </p:cNvPr>
            <p:cNvSpPr/>
            <p:nvPr/>
          </p:nvSpPr>
          <p:spPr>
            <a:xfrm>
              <a:off x="8916860"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59" name="Vrije vorm 258">
              <a:extLst>
                <a:ext uri="{FF2B5EF4-FFF2-40B4-BE49-F238E27FC236}">
                  <a16:creationId xmlns:a16="http://schemas.microsoft.com/office/drawing/2014/main" id="{BC9AA5C7-A779-114F-9C2A-EF096F22CDC5}"/>
                </a:ext>
              </a:extLst>
            </p:cNvPr>
            <p:cNvSpPr/>
            <p:nvPr/>
          </p:nvSpPr>
          <p:spPr>
            <a:xfrm>
              <a:off x="9084056" y="627360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60" name="Vrije vorm 259">
              <a:extLst>
                <a:ext uri="{FF2B5EF4-FFF2-40B4-BE49-F238E27FC236}">
                  <a16:creationId xmlns:a16="http://schemas.microsoft.com/office/drawing/2014/main" id="{92403F98-F9F8-7045-83BB-197BF87BF200}"/>
                </a:ext>
              </a:extLst>
            </p:cNvPr>
            <p:cNvSpPr/>
            <p:nvPr/>
          </p:nvSpPr>
          <p:spPr>
            <a:xfrm>
              <a:off x="9251315"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61" name="Vrije vorm 260">
              <a:extLst>
                <a:ext uri="{FF2B5EF4-FFF2-40B4-BE49-F238E27FC236}">
                  <a16:creationId xmlns:a16="http://schemas.microsoft.com/office/drawing/2014/main" id="{ED9A0BD1-CDEC-FF4C-AAF5-04A1E39FDDFD}"/>
                </a:ext>
              </a:extLst>
            </p:cNvPr>
            <p:cNvSpPr/>
            <p:nvPr/>
          </p:nvSpPr>
          <p:spPr>
            <a:xfrm>
              <a:off x="9418510"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62" name="Vrije vorm 261">
              <a:extLst>
                <a:ext uri="{FF2B5EF4-FFF2-40B4-BE49-F238E27FC236}">
                  <a16:creationId xmlns:a16="http://schemas.microsoft.com/office/drawing/2014/main" id="{A43624F7-4A75-934B-971F-5A12059FDD1A}"/>
                </a:ext>
              </a:extLst>
            </p:cNvPr>
            <p:cNvSpPr/>
            <p:nvPr/>
          </p:nvSpPr>
          <p:spPr>
            <a:xfrm>
              <a:off x="9585706" y="627360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263" name="Vrije vorm 262">
              <a:extLst>
                <a:ext uri="{FF2B5EF4-FFF2-40B4-BE49-F238E27FC236}">
                  <a16:creationId xmlns:a16="http://schemas.microsoft.com/office/drawing/2014/main" id="{549DA8A2-3DC0-E44F-9026-13A4EC1B0F64}"/>
                </a:ext>
              </a:extLst>
            </p:cNvPr>
            <p:cNvSpPr/>
            <p:nvPr/>
          </p:nvSpPr>
          <p:spPr>
            <a:xfrm>
              <a:off x="9752901"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9"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64" name="Vrije vorm 263">
              <a:extLst>
                <a:ext uri="{FF2B5EF4-FFF2-40B4-BE49-F238E27FC236}">
                  <a16:creationId xmlns:a16="http://schemas.microsoft.com/office/drawing/2014/main" id="{CB062406-0EEB-6142-8877-AB030095A566}"/>
                </a:ext>
              </a:extLst>
            </p:cNvPr>
            <p:cNvSpPr/>
            <p:nvPr/>
          </p:nvSpPr>
          <p:spPr>
            <a:xfrm>
              <a:off x="9920097"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65" name="Vrije vorm 264">
              <a:extLst>
                <a:ext uri="{FF2B5EF4-FFF2-40B4-BE49-F238E27FC236}">
                  <a16:creationId xmlns:a16="http://schemas.microsoft.com/office/drawing/2014/main" id="{C44E7C02-20E6-FE41-8B9A-EEAE06B5993C}"/>
                </a:ext>
              </a:extLst>
            </p:cNvPr>
            <p:cNvSpPr/>
            <p:nvPr/>
          </p:nvSpPr>
          <p:spPr>
            <a:xfrm>
              <a:off x="10087292" y="627360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66" name="Vrije vorm 265">
              <a:extLst>
                <a:ext uri="{FF2B5EF4-FFF2-40B4-BE49-F238E27FC236}">
                  <a16:creationId xmlns:a16="http://schemas.microsoft.com/office/drawing/2014/main" id="{6774A86C-0A12-8C40-88D0-2438618DEF83}"/>
                </a:ext>
              </a:extLst>
            </p:cNvPr>
            <p:cNvSpPr/>
            <p:nvPr/>
          </p:nvSpPr>
          <p:spPr>
            <a:xfrm>
              <a:off x="10254488"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67" name="Vrije vorm 266">
              <a:extLst>
                <a:ext uri="{FF2B5EF4-FFF2-40B4-BE49-F238E27FC236}">
                  <a16:creationId xmlns:a16="http://schemas.microsoft.com/office/drawing/2014/main" id="{FA8EC53B-3049-6A4E-8713-D2EFE98E1BC1}"/>
                </a:ext>
              </a:extLst>
            </p:cNvPr>
            <p:cNvSpPr/>
            <p:nvPr/>
          </p:nvSpPr>
          <p:spPr>
            <a:xfrm>
              <a:off x="10421683"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68" name="Vrije vorm 267">
              <a:extLst>
                <a:ext uri="{FF2B5EF4-FFF2-40B4-BE49-F238E27FC236}">
                  <a16:creationId xmlns:a16="http://schemas.microsoft.com/office/drawing/2014/main" id="{C5FA091C-1C04-964D-ACD6-7992EA581849}"/>
                </a:ext>
              </a:extLst>
            </p:cNvPr>
            <p:cNvSpPr/>
            <p:nvPr/>
          </p:nvSpPr>
          <p:spPr>
            <a:xfrm>
              <a:off x="10588879" y="627360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69" name="Vrije vorm 268">
              <a:extLst>
                <a:ext uri="{FF2B5EF4-FFF2-40B4-BE49-F238E27FC236}">
                  <a16:creationId xmlns:a16="http://schemas.microsoft.com/office/drawing/2014/main" id="{D1D23663-F0C8-3A4B-B365-93B90D2BE5AB}"/>
                </a:ext>
              </a:extLst>
            </p:cNvPr>
            <p:cNvSpPr/>
            <p:nvPr/>
          </p:nvSpPr>
          <p:spPr>
            <a:xfrm>
              <a:off x="10756138"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70" name="Vrije vorm 269">
              <a:extLst>
                <a:ext uri="{FF2B5EF4-FFF2-40B4-BE49-F238E27FC236}">
                  <a16:creationId xmlns:a16="http://schemas.microsoft.com/office/drawing/2014/main" id="{DA5D7CE3-0C2F-4D46-B300-751ED66C9966}"/>
                </a:ext>
              </a:extLst>
            </p:cNvPr>
            <p:cNvSpPr/>
            <p:nvPr/>
          </p:nvSpPr>
          <p:spPr>
            <a:xfrm>
              <a:off x="10923333"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71" name="Vrije vorm 270">
              <a:extLst>
                <a:ext uri="{FF2B5EF4-FFF2-40B4-BE49-F238E27FC236}">
                  <a16:creationId xmlns:a16="http://schemas.microsoft.com/office/drawing/2014/main" id="{FB56BFB7-0A7F-BF4D-B4BD-99477B304673}"/>
                </a:ext>
              </a:extLst>
            </p:cNvPr>
            <p:cNvSpPr/>
            <p:nvPr/>
          </p:nvSpPr>
          <p:spPr>
            <a:xfrm>
              <a:off x="11090529" y="6273609"/>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72" name="Vrije vorm 271">
              <a:extLst>
                <a:ext uri="{FF2B5EF4-FFF2-40B4-BE49-F238E27FC236}">
                  <a16:creationId xmlns:a16="http://schemas.microsoft.com/office/drawing/2014/main" id="{7918EC73-3A76-B041-B7AA-E7FAEFE6F443}"/>
                </a:ext>
              </a:extLst>
            </p:cNvPr>
            <p:cNvSpPr/>
            <p:nvPr/>
          </p:nvSpPr>
          <p:spPr>
            <a:xfrm>
              <a:off x="11257724"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73" name="Vrije vorm 272">
              <a:extLst>
                <a:ext uri="{FF2B5EF4-FFF2-40B4-BE49-F238E27FC236}">
                  <a16:creationId xmlns:a16="http://schemas.microsoft.com/office/drawing/2014/main" id="{1600DC39-F9BD-804E-BEE5-ECFE35130C26}"/>
                </a:ext>
              </a:extLst>
            </p:cNvPr>
            <p:cNvSpPr/>
            <p:nvPr/>
          </p:nvSpPr>
          <p:spPr>
            <a:xfrm>
              <a:off x="11424920" y="6273672"/>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74" name="Vrije vorm 273">
              <a:extLst>
                <a:ext uri="{FF2B5EF4-FFF2-40B4-BE49-F238E27FC236}">
                  <a16:creationId xmlns:a16="http://schemas.microsoft.com/office/drawing/2014/main" id="{B1104B8F-C7B6-CB4D-AFAD-113EFBA8BEDC}"/>
                </a:ext>
              </a:extLst>
            </p:cNvPr>
            <p:cNvSpPr/>
            <p:nvPr/>
          </p:nvSpPr>
          <p:spPr>
            <a:xfrm>
              <a:off x="11592115" y="6273609"/>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75" name="Vrije vorm 274">
              <a:extLst>
                <a:ext uri="{FF2B5EF4-FFF2-40B4-BE49-F238E27FC236}">
                  <a16:creationId xmlns:a16="http://schemas.microsoft.com/office/drawing/2014/main" id="{5D580B73-ECA0-1449-8748-A3BD7D484724}"/>
                </a:ext>
              </a:extLst>
            </p:cNvPr>
            <p:cNvSpPr/>
            <p:nvPr/>
          </p:nvSpPr>
          <p:spPr>
            <a:xfrm>
              <a:off x="11759311" y="6273672"/>
              <a:ext cx="81915" cy="81915"/>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76" name="Vrije vorm 275">
              <a:extLst>
                <a:ext uri="{FF2B5EF4-FFF2-40B4-BE49-F238E27FC236}">
                  <a16:creationId xmlns:a16="http://schemas.microsoft.com/office/drawing/2014/main" id="{D4DD4FE2-6088-DD4E-8F05-B7BF2EB5A855}"/>
                </a:ext>
              </a:extLst>
            </p:cNvPr>
            <p:cNvSpPr/>
            <p:nvPr/>
          </p:nvSpPr>
          <p:spPr>
            <a:xfrm>
              <a:off x="11926506" y="6273672"/>
              <a:ext cx="81915" cy="81915"/>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0" y="63578"/>
                    <a:pt x="0" y="40957"/>
                  </a:cubicBezTo>
                  <a:cubicBezTo>
                    <a:pt x="0" y="18337"/>
                    <a:pt x="18338" y="0"/>
                    <a:pt x="40958" y="0"/>
                  </a:cubicBezTo>
                  <a:cubicBezTo>
                    <a:pt x="63578" y="0"/>
                    <a:pt x="81915" y="18337"/>
                    <a:pt x="81915" y="40957"/>
                  </a:cubicBezTo>
                  <a:close/>
                </a:path>
              </a:pathLst>
            </a:custGeom>
            <a:solidFill>
              <a:srgbClr val="004B95"/>
            </a:solidFill>
            <a:ln w="6350" cap="flat">
              <a:noFill/>
              <a:prstDash val="solid"/>
              <a:miter/>
            </a:ln>
          </p:spPr>
          <p:txBody>
            <a:bodyPr rtlCol="0" anchor="ctr"/>
            <a:lstStyle/>
            <a:p>
              <a:endParaRPr lang="nl-NL"/>
            </a:p>
          </p:txBody>
        </p:sp>
        <p:sp>
          <p:nvSpPr>
            <p:cNvPr id="277" name="Vrije vorm 276">
              <a:extLst>
                <a:ext uri="{FF2B5EF4-FFF2-40B4-BE49-F238E27FC236}">
                  <a16:creationId xmlns:a16="http://schemas.microsoft.com/office/drawing/2014/main" id="{9CB580AB-4AB5-2D4D-B007-934E248FF108}"/>
                </a:ext>
              </a:extLst>
            </p:cNvPr>
            <p:cNvSpPr/>
            <p:nvPr/>
          </p:nvSpPr>
          <p:spPr>
            <a:xfrm>
              <a:off x="12093765" y="6273609"/>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78" name="Vrije vorm 277">
              <a:extLst>
                <a:ext uri="{FF2B5EF4-FFF2-40B4-BE49-F238E27FC236}">
                  <a16:creationId xmlns:a16="http://schemas.microsoft.com/office/drawing/2014/main" id="{F3127B63-7BBD-DB43-A364-7ACDC04EAB5B}"/>
                </a:ext>
              </a:extLst>
            </p:cNvPr>
            <p:cNvSpPr/>
            <p:nvPr/>
          </p:nvSpPr>
          <p:spPr>
            <a:xfrm>
              <a:off x="7913687"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79" name="Vrije vorm 278">
              <a:extLst>
                <a:ext uri="{FF2B5EF4-FFF2-40B4-BE49-F238E27FC236}">
                  <a16:creationId xmlns:a16="http://schemas.microsoft.com/office/drawing/2014/main" id="{D44A890A-30E2-014B-B1FB-B101ED32D3F3}"/>
                </a:ext>
              </a:extLst>
            </p:cNvPr>
            <p:cNvSpPr/>
            <p:nvPr/>
          </p:nvSpPr>
          <p:spPr>
            <a:xfrm>
              <a:off x="8080882" y="6441376"/>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80" name="Vrije vorm 279">
              <a:extLst>
                <a:ext uri="{FF2B5EF4-FFF2-40B4-BE49-F238E27FC236}">
                  <a16:creationId xmlns:a16="http://schemas.microsoft.com/office/drawing/2014/main" id="{DCCECD62-004E-3D40-9DB3-B0BDCC943148}"/>
                </a:ext>
              </a:extLst>
            </p:cNvPr>
            <p:cNvSpPr/>
            <p:nvPr/>
          </p:nvSpPr>
          <p:spPr>
            <a:xfrm>
              <a:off x="8248078"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9" y="0"/>
                    <a:pt x="40958" y="0"/>
                  </a:cubicBezTo>
                  <a:cubicBezTo>
                    <a:pt x="63579"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1" name="Vrije vorm 280">
              <a:extLst>
                <a:ext uri="{FF2B5EF4-FFF2-40B4-BE49-F238E27FC236}">
                  <a16:creationId xmlns:a16="http://schemas.microsoft.com/office/drawing/2014/main" id="{14B4ADA6-1345-7A4A-8624-47883C782736}"/>
                </a:ext>
              </a:extLst>
            </p:cNvPr>
            <p:cNvSpPr/>
            <p:nvPr/>
          </p:nvSpPr>
          <p:spPr>
            <a:xfrm>
              <a:off x="8415274"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2" name="Vrije vorm 281">
              <a:extLst>
                <a:ext uri="{FF2B5EF4-FFF2-40B4-BE49-F238E27FC236}">
                  <a16:creationId xmlns:a16="http://schemas.microsoft.com/office/drawing/2014/main" id="{3092CBE6-4DAA-A143-A8CB-5E375C982F8D}"/>
                </a:ext>
              </a:extLst>
            </p:cNvPr>
            <p:cNvSpPr/>
            <p:nvPr/>
          </p:nvSpPr>
          <p:spPr>
            <a:xfrm>
              <a:off x="8582469" y="6441376"/>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283" name="Vrije vorm 282">
              <a:extLst>
                <a:ext uri="{FF2B5EF4-FFF2-40B4-BE49-F238E27FC236}">
                  <a16:creationId xmlns:a16="http://schemas.microsoft.com/office/drawing/2014/main" id="{B08CB4D2-4F8E-C044-9AC9-35F21870437E}"/>
                </a:ext>
              </a:extLst>
            </p:cNvPr>
            <p:cNvSpPr/>
            <p:nvPr/>
          </p:nvSpPr>
          <p:spPr>
            <a:xfrm>
              <a:off x="8749665"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4" name="Vrije vorm 283">
              <a:extLst>
                <a:ext uri="{FF2B5EF4-FFF2-40B4-BE49-F238E27FC236}">
                  <a16:creationId xmlns:a16="http://schemas.microsoft.com/office/drawing/2014/main" id="{FDA98195-60E8-664F-96EE-BE77C9D499C0}"/>
                </a:ext>
              </a:extLst>
            </p:cNvPr>
            <p:cNvSpPr/>
            <p:nvPr/>
          </p:nvSpPr>
          <p:spPr>
            <a:xfrm>
              <a:off x="8916860"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5" name="Vrije vorm 284">
              <a:extLst>
                <a:ext uri="{FF2B5EF4-FFF2-40B4-BE49-F238E27FC236}">
                  <a16:creationId xmlns:a16="http://schemas.microsoft.com/office/drawing/2014/main" id="{7F73DC57-7114-1045-83D8-F82238D40EA5}"/>
                </a:ext>
              </a:extLst>
            </p:cNvPr>
            <p:cNvSpPr/>
            <p:nvPr/>
          </p:nvSpPr>
          <p:spPr>
            <a:xfrm>
              <a:off x="9084056" y="644137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86" name="Vrije vorm 285">
              <a:extLst>
                <a:ext uri="{FF2B5EF4-FFF2-40B4-BE49-F238E27FC236}">
                  <a16:creationId xmlns:a16="http://schemas.microsoft.com/office/drawing/2014/main" id="{D201A285-F2A1-6B4A-B095-2FB5DBB76365}"/>
                </a:ext>
              </a:extLst>
            </p:cNvPr>
            <p:cNvSpPr/>
            <p:nvPr/>
          </p:nvSpPr>
          <p:spPr>
            <a:xfrm>
              <a:off x="9251315"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7" name="Vrije vorm 286">
              <a:extLst>
                <a:ext uri="{FF2B5EF4-FFF2-40B4-BE49-F238E27FC236}">
                  <a16:creationId xmlns:a16="http://schemas.microsoft.com/office/drawing/2014/main" id="{0E4BE9B7-D12B-2346-BDC0-A383F6504B37}"/>
                </a:ext>
              </a:extLst>
            </p:cNvPr>
            <p:cNvSpPr/>
            <p:nvPr/>
          </p:nvSpPr>
          <p:spPr>
            <a:xfrm>
              <a:off x="9418510"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88" name="Vrije vorm 287">
              <a:extLst>
                <a:ext uri="{FF2B5EF4-FFF2-40B4-BE49-F238E27FC236}">
                  <a16:creationId xmlns:a16="http://schemas.microsoft.com/office/drawing/2014/main" id="{F77F2054-3D88-324C-8A6F-46F0C048F03F}"/>
                </a:ext>
              </a:extLst>
            </p:cNvPr>
            <p:cNvSpPr/>
            <p:nvPr/>
          </p:nvSpPr>
          <p:spPr>
            <a:xfrm>
              <a:off x="9585706" y="644137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289" name="Vrije vorm 288">
              <a:extLst>
                <a:ext uri="{FF2B5EF4-FFF2-40B4-BE49-F238E27FC236}">
                  <a16:creationId xmlns:a16="http://schemas.microsoft.com/office/drawing/2014/main" id="{BC583EED-CD42-0148-83B9-B95C39B9C136}"/>
                </a:ext>
              </a:extLst>
            </p:cNvPr>
            <p:cNvSpPr/>
            <p:nvPr/>
          </p:nvSpPr>
          <p:spPr>
            <a:xfrm>
              <a:off x="9752901"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9"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0" name="Vrije vorm 289">
              <a:extLst>
                <a:ext uri="{FF2B5EF4-FFF2-40B4-BE49-F238E27FC236}">
                  <a16:creationId xmlns:a16="http://schemas.microsoft.com/office/drawing/2014/main" id="{CE3877CE-3302-BF4E-9DA9-FFC205C14C60}"/>
                </a:ext>
              </a:extLst>
            </p:cNvPr>
            <p:cNvSpPr/>
            <p:nvPr/>
          </p:nvSpPr>
          <p:spPr>
            <a:xfrm>
              <a:off x="9920097"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1" name="Vrije vorm 290">
              <a:extLst>
                <a:ext uri="{FF2B5EF4-FFF2-40B4-BE49-F238E27FC236}">
                  <a16:creationId xmlns:a16="http://schemas.microsoft.com/office/drawing/2014/main" id="{F60FA00D-7F5F-2043-800F-AD2D26426A29}"/>
                </a:ext>
              </a:extLst>
            </p:cNvPr>
            <p:cNvSpPr/>
            <p:nvPr/>
          </p:nvSpPr>
          <p:spPr>
            <a:xfrm>
              <a:off x="10087292" y="644137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78"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292" name="Vrije vorm 291">
              <a:extLst>
                <a:ext uri="{FF2B5EF4-FFF2-40B4-BE49-F238E27FC236}">
                  <a16:creationId xmlns:a16="http://schemas.microsoft.com/office/drawing/2014/main" id="{7317DA8A-B6E4-554C-A432-B0702EEB88C3}"/>
                </a:ext>
              </a:extLst>
            </p:cNvPr>
            <p:cNvSpPr/>
            <p:nvPr/>
          </p:nvSpPr>
          <p:spPr>
            <a:xfrm>
              <a:off x="10254488"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3" name="Vrije vorm 292">
              <a:extLst>
                <a:ext uri="{FF2B5EF4-FFF2-40B4-BE49-F238E27FC236}">
                  <a16:creationId xmlns:a16="http://schemas.microsoft.com/office/drawing/2014/main" id="{89F1B003-B15B-2C4D-B11A-6D1700EA8368}"/>
                </a:ext>
              </a:extLst>
            </p:cNvPr>
            <p:cNvSpPr/>
            <p:nvPr/>
          </p:nvSpPr>
          <p:spPr>
            <a:xfrm>
              <a:off x="10421683"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4" name="Vrije vorm 293">
              <a:extLst>
                <a:ext uri="{FF2B5EF4-FFF2-40B4-BE49-F238E27FC236}">
                  <a16:creationId xmlns:a16="http://schemas.microsoft.com/office/drawing/2014/main" id="{A1C00FCA-C4A7-A847-B984-0DE6266A62AB}"/>
                </a:ext>
              </a:extLst>
            </p:cNvPr>
            <p:cNvSpPr/>
            <p:nvPr/>
          </p:nvSpPr>
          <p:spPr>
            <a:xfrm>
              <a:off x="10588879" y="644137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295" name="Vrije vorm 294">
              <a:extLst>
                <a:ext uri="{FF2B5EF4-FFF2-40B4-BE49-F238E27FC236}">
                  <a16:creationId xmlns:a16="http://schemas.microsoft.com/office/drawing/2014/main" id="{CF0473E8-2E06-0547-8445-E3C09365DFC3}"/>
                </a:ext>
              </a:extLst>
            </p:cNvPr>
            <p:cNvSpPr/>
            <p:nvPr/>
          </p:nvSpPr>
          <p:spPr>
            <a:xfrm>
              <a:off x="10756138"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6" name="Vrije vorm 295">
              <a:extLst>
                <a:ext uri="{FF2B5EF4-FFF2-40B4-BE49-F238E27FC236}">
                  <a16:creationId xmlns:a16="http://schemas.microsoft.com/office/drawing/2014/main" id="{BF537301-E07E-C445-84D3-D5539D190CBF}"/>
                </a:ext>
              </a:extLst>
            </p:cNvPr>
            <p:cNvSpPr/>
            <p:nvPr/>
          </p:nvSpPr>
          <p:spPr>
            <a:xfrm>
              <a:off x="10923333"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7" name="Vrije vorm 296">
              <a:extLst>
                <a:ext uri="{FF2B5EF4-FFF2-40B4-BE49-F238E27FC236}">
                  <a16:creationId xmlns:a16="http://schemas.microsoft.com/office/drawing/2014/main" id="{93101C6F-08C3-6744-8405-93E39135112E}"/>
                </a:ext>
              </a:extLst>
            </p:cNvPr>
            <p:cNvSpPr/>
            <p:nvPr/>
          </p:nvSpPr>
          <p:spPr>
            <a:xfrm>
              <a:off x="11090529" y="644137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298" name="Vrije vorm 297">
              <a:extLst>
                <a:ext uri="{FF2B5EF4-FFF2-40B4-BE49-F238E27FC236}">
                  <a16:creationId xmlns:a16="http://schemas.microsoft.com/office/drawing/2014/main" id="{52761F66-021D-D841-8571-D06597F72A2D}"/>
                </a:ext>
              </a:extLst>
            </p:cNvPr>
            <p:cNvSpPr/>
            <p:nvPr/>
          </p:nvSpPr>
          <p:spPr>
            <a:xfrm>
              <a:off x="11257724"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299" name="Vrije vorm 298">
              <a:extLst>
                <a:ext uri="{FF2B5EF4-FFF2-40B4-BE49-F238E27FC236}">
                  <a16:creationId xmlns:a16="http://schemas.microsoft.com/office/drawing/2014/main" id="{451107E4-7B37-D24C-88B6-0155BA351CE5}"/>
                </a:ext>
              </a:extLst>
            </p:cNvPr>
            <p:cNvSpPr/>
            <p:nvPr/>
          </p:nvSpPr>
          <p:spPr>
            <a:xfrm>
              <a:off x="11424920" y="6441376"/>
              <a:ext cx="81915" cy="81914"/>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300" name="Vrije vorm 299">
              <a:extLst>
                <a:ext uri="{FF2B5EF4-FFF2-40B4-BE49-F238E27FC236}">
                  <a16:creationId xmlns:a16="http://schemas.microsoft.com/office/drawing/2014/main" id="{BDEFC46B-A1B6-C646-A39C-123183E78C6E}"/>
                </a:ext>
              </a:extLst>
            </p:cNvPr>
            <p:cNvSpPr/>
            <p:nvPr/>
          </p:nvSpPr>
          <p:spPr>
            <a:xfrm>
              <a:off x="11592115" y="6441376"/>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78"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01" name="Vrije vorm 300">
              <a:extLst>
                <a:ext uri="{FF2B5EF4-FFF2-40B4-BE49-F238E27FC236}">
                  <a16:creationId xmlns:a16="http://schemas.microsoft.com/office/drawing/2014/main" id="{72C02FF4-91B3-694F-B79F-2C4BCE82B540}"/>
                </a:ext>
              </a:extLst>
            </p:cNvPr>
            <p:cNvSpPr/>
            <p:nvPr/>
          </p:nvSpPr>
          <p:spPr>
            <a:xfrm>
              <a:off x="11759311" y="6441376"/>
              <a:ext cx="81915" cy="8191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302" name="Vrije vorm 301">
              <a:extLst>
                <a:ext uri="{FF2B5EF4-FFF2-40B4-BE49-F238E27FC236}">
                  <a16:creationId xmlns:a16="http://schemas.microsoft.com/office/drawing/2014/main" id="{C3D28464-4FB2-B54A-9422-51208DAE2F63}"/>
                </a:ext>
              </a:extLst>
            </p:cNvPr>
            <p:cNvSpPr/>
            <p:nvPr/>
          </p:nvSpPr>
          <p:spPr>
            <a:xfrm>
              <a:off x="11926506" y="6441376"/>
              <a:ext cx="81915" cy="81914"/>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004B95"/>
            </a:solidFill>
            <a:ln w="6350" cap="flat">
              <a:noFill/>
              <a:prstDash val="solid"/>
              <a:miter/>
            </a:ln>
          </p:spPr>
          <p:txBody>
            <a:bodyPr rtlCol="0" anchor="ctr"/>
            <a:lstStyle/>
            <a:p>
              <a:endParaRPr lang="nl-NL"/>
            </a:p>
          </p:txBody>
        </p:sp>
        <p:sp>
          <p:nvSpPr>
            <p:cNvPr id="303" name="Vrije vorm 302">
              <a:extLst>
                <a:ext uri="{FF2B5EF4-FFF2-40B4-BE49-F238E27FC236}">
                  <a16:creationId xmlns:a16="http://schemas.microsoft.com/office/drawing/2014/main" id="{40C8CA05-DB40-3642-8231-50D6490572E6}"/>
                </a:ext>
              </a:extLst>
            </p:cNvPr>
            <p:cNvSpPr/>
            <p:nvPr/>
          </p:nvSpPr>
          <p:spPr>
            <a:xfrm>
              <a:off x="12093765" y="6441376"/>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04" name="Vrije vorm 303">
              <a:extLst>
                <a:ext uri="{FF2B5EF4-FFF2-40B4-BE49-F238E27FC236}">
                  <a16:creationId xmlns:a16="http://schemas.microsoft.com/office/drawing/2014/main" id="{C3CE05C6-ABD4-BB42-B164-E9BE97D8D05A}"/>
                </a:ext>
              </a:extLst>
            </p:cNvPr>
            <p:cNvSpPr/>
            <p:nvPr/>
          </p:nvSpPr>
          <p:spPr>
            <a:xfrm>
              <a:off x="7913687"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05" name="Vrije vorm 304">
              <a:extLst>
                <a:ext uri="{FF2B5EF4-FFF2-40B4-BE49-F238E27FC236}">
                  <a16:creationId xmlns:a16="http://schemas.microsoft.com/office/drawing/2014/main" id="{69444842-B02D-D24B-B26B-19EF85F399E5}"/>
                </a:ext>
              </a:extLst>
            </p:cNvPr>
            <p:cNvSpPr/>
            <p:nvPr/>
          </p:nvSpPr>
          <p:spPr>
            <a:xfrm>
              <a:off x="8080882"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15" y="18351"/>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06" name="Vrije vorm 305">
              <a:extLst>
                <a:ext uri="{FF2B5EF4-FFF2-40B4-BE49-F238E27FC236}">
                  <a16:creationId xmlns:a16="http://schemas.microsoft.com/office/drawing/2014/main" id="{BD300E2D-0845-6D45-8E91-0A24A2CB0D84}"/>
                </a:ext>
              </a:extLst>
            </p:cNvPr>
            <p:cNvSpPr/>
            <p:nvPr/>
          </p:nvSpPr>
          <p:spPr>
            <a:xfrm>
              <a:off x="8248078"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07" name="Vrije vorm 306">
              <a:extLst>
                <a:ext uri="{FF2B5EF4-FFF2-40B4-BE49-F238E27FC236}">
                  <a16:creationId xmlns:a16="http://schemas.microsoft.com/office/drawing/2014/main" id="{6A6DCE14-7C2A-4D44-8013-E97D140237B4}"/>
                </a:ext>
              </a:extLst>
            </p:cNvPr>
            <p:cNvSpPr/>
            <p:nvPr/>
          </p:nvSpPr>
          <p:spPr>
            <a:xfrm>
              <a:off x="8415273"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08" name="Vrije vorm 307">
              <a:extLst>
                <a:ext uri="{FF2B5EF4-FFF2-40B4-BE49-F238E27FC236}">
                  <a16:creationId xmlns:a16="http://schemas.microsoft.com/office/drawing/2014/main" id="{7203AE21-67B6-CB43-89EF-A75063F191DE}"/>
                </a:ext>
              </a:extLst>
            </p:cNvPr>
            <p:cNvSpPr/>
            <p:nvPr/>
          </p:nvSpPr>
          <p:spPr>
            <a:xfrm>
              <a:off x="8582469"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15" y="18351"/>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09" name="Vrije vorm 308">
              <a:extLst>
                <a:ext uri="{FF2B5EF4-FFF2-40B4-BE49-F238E27FC236}">
                  <a16:creationId xmlns:a16="http://schemas.microsoft.com/office/drawing/2014/main" id="{406A221B-3213-2941-A7A8-FC82ED9B3674}"/>
                </a:ext>
              </a:extLst>
            </p:cNvPr>
            <p:cNvSpPr/>
            <p:nvPr/>
          </p:nvSpPr>
          <p:spPr>
            <a:xfrm>
              <a:off x="8749665"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79" y="18351"/>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10" name="Vrije vorm 309">
              <a:extLst>
                <a:ext uri="{FF2B5EF4-FFF2-40B4-BE49-F238E27FC236}">
                  <a16:creationId xmlns:a16="http://schemas.microsoft.com/office/drawing/2014/main" id="{195BDD06-891E-5F4F-882A-0132634CCE3F}"/>
                </a:ext>
              </a:extLst>
            </p:cNvPr>
            <p:cNvSpPr/>
            <p:nvPr/>
          </p:nvSpPr>
          <p:spPr>
            <a:xfrm>
              <a:off x="8916860"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79" y="18351"/>
                    <a:pt x="63627" y="0"/>
                    <a:pt x="40958" y="0"/>
                  </a:cubicBezTo>
                  <a:close/>
                </a:path>
              </a:pathLst>
            </a:custGeom>
            <a:solidFill>
              <a:srgbClr val="004B95"/>
            </a:solidFill>
            <a:ln w="6350" cap="flat">
              <a:noFill/>
              <a:prstDash val="solid"/>
              <a:miter/>
            </a:ln>
          </p:spPr>
          <p:txBody>
            <a:bodyPr rtlCol="0" anchor="ctr"/>
            <a:lstStyle/>
            <a:p>
              <a:endParaRPr lang="nl-NL"/>
            </a:p>
          </p:txBody>
        </p:sp>
        <p:sp>
          <p:nvSpPr>
            <p:cNvPr id="311" name="Vrije vorm 310">
              <a:extLst>
                <a:ext uri="{FF2B5EF4-FFF2-40B4-BE49-F238E27FC236}">
                  <a16:creationId xmlns:a16="http://schemas.microsoft.com/office/drawing/2014/main" id="{1B8DD40E-ED94-0E4D-A8C3-55AA20AE1F0A}"/>
                </a:ext>
              </a:extLst>
            </p:cNvPr>
            <p:cNvSpPr/>
            <p:nvPr/>
          </p:nvSpPr>
          <p:spPr>
            <a:xfrm>
              <a:off x="9084056" y="6609143"/>
              <a:ext cx="81914" cy="81914"/>
            </a:xfrm>
            <a:custGeom>
              <a:avLst/>
              <a:gdLst>
                <a:gd name="connsiteX0" fmla="*/ 40957 w 81914"/>
                <a:gd name="connsiteY0" fmla="*/ 0 h 81914"/>
                <a:gd name="connsiteX1" fmla="*/ 0 w 81914"/>
                <a:gd name="connsiteY1" fmla="*/ 40957 h 81914"/>
                <a:gd name="connsiteX2" fmla="*/ 40957 w 81914"/>
                <a:gd name="connsiteY2" fmla="*/ 81914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1"/>
                    <a:pt x="0" y="40957"/>
                  </a:cubicBezTo>
                  <a:cubicBezTo>
                    <a:pt x="0" y="63563"/>
                    <a:pt x="18351" y="81914"/>
                    <a:pt x="40957" y="81914"/>
                  </a:cubicBezTo>
                  <a:cubicBezTo>
                    <a:pt x="63563" y="81914"/>
                    <a:pt x="81914" y="63563"/>
                    <a:pt x="81914" y="40957"/>
                  </a:cubicBezTo>
                  <a:cubicBezTo>
                    <a:pt x="81978" y="18351"/>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312" name="Vrije vorm 311">
              <a:extLst>
                <a:ext uri="{FF2B5EF4-FFF2-40B4-BE49-F238E27FC236}">
                  <a16:creationId xmlns:a16="http://schemas.microsoft.com/office/drawing/2014/main" id="{1372AD24-9820-8D4D-872F-4F2EFA25DA41}"/>
                </a:ext>
              </a:extLst>
            </p:cNvPr>
            <p:cNvSpPr/>
            <p:nvPr/>
          </p:nvSpPr>
          <p:spPr>
            <a:xfrm>
              <a:off x="9251315"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13" name="Vrije vorm 312">
              <a:extLst>
                <a:ext uri="{FF2B5EF4-FFF2-40B4-BE49-F238E27FC236}">
                  <a16:creationId xmlns:a16="http://schemas.microsoft.com/office/drawing/2014/main" id="{B0F1FEE2-C774-7D4D-B88B-2E8DAC8D352F}"/>
                </a:ext>
              </a:extLst>
            </p:cNvPr>
            <p:cNvSpPr/>
            <p:nvPr/>
          </p:nvSpPr>
          <p:spPr>
            <a:xfrm>
              <a:off x="9418510"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15" y="18351"/>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14" name="Vrije vorm 313">
              <a:extLst>
                <a:ext uri="{FF2B5EF4-FFF2-40B4-BE49-F238E27FC236}">
                  <a16:creationId xmlns:a16="http://schemas.microsoft.com/office/drawing/2014/main" id="{BA816686-98F0-464E-879D-3F661681FA56}"/>
                </a:ext>
              </a:extLst>
            </p:cNvPr>
            <p:cNvSpPr/>
            <p:nvPr/>
          </p:nvSpPr>
          <p:spPr>
            <a:xfrm>
              <a:off x="9585706" y="6609143"/>
              <a:ext cx="81914" cy="81914"/>
            </a:xfrm>
            <a:custGeom>
              <a:avLst/>
              <a:gdLst>
                <a:gd name="connsiteX0" fmla="*/ 40957 w 81914"/>
                <a:gd name="connsiteY0" fmla="*/ 0 h 81914"/>
                <a:gd name="connsiteX1" fmla="*/ 0 w 81914"/>
                <a:gd name="connsiteY1" fmla="*/ 40957 h 81914"/>
                <a:gd name="connsiteX2" fmla="*/ 40957 w 81914"/>
                <a:gd name="connsiteY2" fmla="*/ 81914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1"/>
                    <a:pt x="0" y="40957"/>
                  </a:cubicBezTo>
                  <a:cubicBezTo>
                    <a:pt x="0" y="63563"/>
                    <a:pt x="18351" y="81914"/>
                    <a:pt x="40957" y="81914"/>
                  </a:cubicBezTo>
                  <a:cubicBezTo>
                    <a:pt x="63563" y="81914"/>
                    <a:pt x="81914" y="63563"/>
                    <a:pt x="81914" y="40957"/>
                  </a:cubicBezTo>
                  <a:cubicBezTo>
                    <a:pt x="81914" y="18351"/>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315" name="Vrije vorm 314">
              <a:extLst>
                <a:ext uri="{FF2B5EF4-FFF2-40B4-BE49-F238E27FC236}">
                  <a16:creationId xmlns:a16="http://schemas.microsoft.com/office/drawing/2014/main" id="{CD742979-9527-F44F-84D2-B5728D40DDF8}"/>
                </a:ext>
              </a:extLst>
            </p:cNvPr>
            <p:cNvSpPr/>
            <p:nvPr/>
          </p:nvSpPr>
          <p:spPr>
            <a:xfrm>
              <a:off x="9752901"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16" name="Vrije vorm 315">
              <a:extLst>
                <a:ext uri="{FF2B5EF4-FFF2-40B4-BE49-F238E27FC236}">
                  <a16:creationId xmlns:a16="http://schemas.microsoft.com/office/drawing/2014/main" id="{7001606C-3654-F54E-A54B-F62B59379984}"/>
                </a:ext>
              </a:extLst>
            </p:cNvPr>
            <p:cNvSpPr/>
            <p:nvPr/>
          </p:nvSpPr>
          <p:spPr>
            <a:xfrm>
              <a:off x="9920096"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15" y="18351"/>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17" name="Vrije vorm 316">
              <a:extLst>
                <a:ext uri="{FF2B5EF4-FFF2-40B4-BE49-F238E27FC236}">
                  <a16:creationId xmlns:a16="http://schemas.microsoft.com/office/drawing/2014/main" id="{121CD621-5BC5-6547-BB0C-E05DC4C1E2FD}"/>
                </a:ext>
              </a:extLst>
            </p:cNvPr>
            <p:cNvSpPr/>
            <p:nvPr/>
          </p:nvSpPr>
          <p:spPr>
            <a:xfrm>
              <a:off x="10087292" y="6609143"/>
              <a:ext cx="81914" cy="81914"/>
            </a:xfrm>
            <a:custGeom>
              <a:avLst/>
              <a:gdLst>
                <a:gd name="connsiteX0" fmla="*/ 40957 w 81914"/>
                <a:gd name="connsiteY0" fmla="*/ 0 h 81914"/>
                <a:gd name="connsiteX1" fmla="*/ 0 w 81914"/>
                <a:gd name="connsiteY1" fmla="*/ 40957 h 81914"/>
                <a:gd name="connsiteX2" fmla="*/ 40957 w 81914"/>
                <a:gd name="connsiteY2" fmla="*/ 81914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1"/>
                    <a:pt x="0" y="40957"/>
                  </a:cubicBezTo>
                  <a:cubicBezTo>
                    <a:pt x="0" y="63563"/>
                    <a:pt x="18351" y="81914"/>
                    <a:pt x="40957" y="81914"/>
                  </a:cubicBezTo>
                  <a:cubicBezTo>
                    <a:pt x="63564" y="81914"/>
                    <a:pt x="81914" y="63563"/>
                    <a:pt x="81914" y="40957"/>
                  </a:cubicBezTo>
                  <a:cubicBezTo>
                    <a:pt x="81978" y="18351"/>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318" name="Vrije vorm 317">
              <a:extLst>
                <a:ext uri="{FF2B5EF4-FFF2-40B4-BE49-F238E27FC236}">
                  <a16:creationId xmlns:a16="http://schemas.microsoft.com/office/drawing/2014/main" id="{C80880BF-EF4D-2A4A-837A-10A6038FE54A}"/>
                </a:ext>
              </a:extLst>
            </p:cNvPr>
            <p:cNvSpPr/>
            <p:nvPr/>
          </p:nvSpPr>
          <p:spPr>
            <a:xfrm>
              <a:off x="10254488"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79" y="18351"/>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19" name="Vrije vorm 318">
              <a:extLst>
                <a:ext uri="{FF2B5EF4-FFF2-40B4-BE49-F238E27FC236}">
                  <a16:creationId xmlns:a16="http://schemas.microsoft.com/office/drawing/2014/main" id="{851C85E5-7688-2D4D-BB72-02A64CD0E1E3}"/>
                </a:ext>
              </a:extLst>
            </p:cNvPr>
            <p:cNvSpPr/>
            <p:nvPr/>
          </p:nvSpPr>
          <p:spPr>
            <a:xfrm>
              <a:off x="10421683"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79" y="18351"/>
                    <a:pt x="63627" y="0"/>
                    <a:pt x="40958" y="0"/>
                  </a:cubicBezTo>
                  <a:close/>
                </a:path>
              </a:pathLst>
            </a:custGeom>
            <a:solidFill>
              <a:srgbClr val="004B95"/>
            </a:solidFill>
            <a:ln w="6350" cap="flat">
              <a:noFill/>
              <a:prstDash val="solid"/>
              <a:miter/>
            </a:ln>
          </p:spPr>
          <p:txBody>
            <a:bodyPr rtlCol="0" anchor="ctr"/>
            <a:lstStyle/>
            <a:p>
              <a:endParaRPr lang="nl-NL"/>
            </a:p>
          </p:txBody>
        </p:sp>
        <p:sp>
          <p:nvSpPr>
            <p:cNvPr id="320" name="Vrije vorm 319">
              <a:extLst>
                <a:ext uri="{FF2B5EF4-FFF2-40B4-BE49-F238E27FC236}">
                  <a16:creationId xmlns:a16="http://schemas.microsoft.com/office/drawing/2014/main" id="{886A1829-D72A-CF4D-856B-FBF3F8CA7267}"/>
                </a:ext>
              </a:extLst>
            </p:cNvPr>
            <p:cNvSpPr/>
            <p:nvPr/>
          </p:nvSpPr>
          <p:spPr>
            <a:xfrm>
              <a:off x="10588879" y="6609143"/>
              <a:ext cx="81914" cy="81914"/>
            </a:xfrm>
            <a:custGeom>
              <a:avLst/>
              <a:gdLst>
                <a:gd name="connsiteX0" fmla="*/ 40957 w 81914"/>
                <a:gd name="connsiteY0" fmla="*/ 0 h 81914"/>
                <a:gd name="connsiteX1" fmla="*/ 0 w 81914"/>
                <a:gd name="connsiteY1" fmla="*/ 40957 h 81914"/>
                <a:gd name="connsiteX2" fmla="*/ 40957 w 81914"/>
                <a:gd name="connsiteY2" fmla="*/ 81914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3"/>
                    <a:pt x="18352" y="81914"/>
                    <a:pt x="40957" y="81914"/>
                  </a:cubicBezTo>
                  <a:cubicBezTo>
                    <a:pt x="63564" y="81914"/>
                    <a:pt x="81914" y="63563"/>
                    <a:pt x="81914" y="40957"/>
                  </a:cubicBezTo>
                  <a:cubicBezTo>
                    <a:pt x="81978" y="18351"/>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21" name="Vrije vorm 320">
              <a:extLst>
                <a:ext uri="{FF2B5EF4-FFF2-40B4-BE49-F238E27FC236}">
                  <a16:creationId xmlns:a16="http://schemas.microsoft.com/office/drawing/2014/main" id="{3E29439C-AD06-564D-A37D-0BC1FB1CDE2F}"/>
                </a:ext>
              </a:extLst>
            </p:cNvPr>
            <p:cNvSpPr/>
            <p:nvPr/>
          </p:nvSpPr>
          <p:spPr>
            <a:xfrm>
              <a:off x="10756138"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22" name="Vrije vorm 321">
              <a:extLst>
                <a:ext uri="{FF2B5EF4-FFF2-40B4-BE49-F238E27FC236}">
                  <a16:creationId xmlns:a16="http://schemas.microsoft.com/office/drawing/2014/main" id="{C20CB674-E923-AD4B-A1B1-56CF41EB34C2}"/>
                </a:ext>
              </a:extLst>
            </p:cNvPr>
            <p:cNvSpPr/>
            <p:nvPr/>
          </p:nvSpPr>
          <p:spPr>
            <a:xfrm>
              <a:off x="10923333"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15" y="18351"/>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23" name="Vrije vorm 322">
              <a:extLst>
                <a:ext uri="{FF2B5EF4-FFF2-40B4-BE49-F238E27FC236}">
                  <a16:creationId xmlns:a16="http://schemas.microsoft.com/office/drawing/2014/main" id="{B044A1E1-AAFD-0E49-A118-CBBC536F2D06}"/>
                </a:ext>
              </a:extLst>
            </p:cNvPr>
            <p:cNvSpPr/>
            <p:nvPr/>
          </p:nvSpPr>
          <p:spPr>
            <a:xfrm>
              <a:off x="11090529" y="6609143"/>
              <a:ext cx="81914" cy="81914"/>
            </a:xfrm>
            <a:custGeom>
              <a:avLst/>
              <a:gdLst>
                <a:gd name="connsiteX0" fmla="*/ 40957 w 81914"/>
                <a:gd name="connsiteY0" fmla="*/ 0 h 81914"/>
                <a:gd name="connsiteX1" fmla="*/ 0 w 81914"/>
                <a:gd name="connsiteY1" fmla="*/ 40957 h 81914"/>
                <a:gd name="connsiteX2" fmla="*/ 40957 w 81914"/>
                <a:gd name="connsiteY2" fmla="*/ 81914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3"/>
                    <a:pt x="18352" y="81914"/>
                    <a:pt x="40957" y="81914"/>
                  </a:cubicBezTo>
                  <a:cubicBezTo>
                    <a:pt x="63564" y="81914"/>
                    <a:pt x="81914" y="63563"/>
                    <a:pt x="81914" y="40957"/>
                  </a:cubicBezTo>
                  <a:cubicBezTo>
                    <a:pt x="81914"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24" name="Vrije vorm 323">
              <a:extLst>
                <a:ext uri="{FF2B5EF4-FFF2-40B4-BE49-F238E27FC236}">
                  <a16:creationId xmlns:a16="http://schemas.microsoft.com/office/drawing/2014/main" id="{BBB13063-F92C-6047-9A31-CA6DC226A627}"/>
                </a:ext>
              </a:extLst>
            </p:cNvPr>
            <p:cNvSpPr/>
            <p:nvPr/>
          </p:nvSpPr>
          <p:spPr>
            <a:xfrm>
              <a:off x="11257724"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25" name="Vrije vorm 324">
              <a:extLst>
                <a:ext uri="{FF2B5EF4-FFF2-40B4-BE49-F238E27FC236}">
                  <a16:creationId xmlns:a16="http://schemas.microsoft.com/office/drawing/2014/main" id="{3AA54840-0090-7744-BC86-57BF981B0188}"/>
                </a:ext>
              </a:extLst>
            </p:cNvPr>
            <p:cNvSpPr/>
            <p:nvPr/>
          </p:nvSpPr>
          <p:spPr>
            <a:xfrm>
              <a:off x="11424919"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15" y="18351"/>
                    <a:pt x="63627" y="0"/>
                    <a:pt x="40958" y="0"/>
                  </a:cubicBezTo>
                  <a:close/>
                </a:path>
              </a:pathLst>
            </a:custGeom>
            <a:solidFill>
              <a:srgbClr val="004B95"/>
            </a:solidFill>
            <a:ln w="6350" cap="flat">
              <a:noFill/>
              <a:prstDash val="solid"/>
              <a:miter/>
            </a:ln>
          </p:spPr>
          <p:txBody>
            <a:bodyPr rtlCol="0" anchor="ctr"/>
            <a:lstStyle/>
            <a:p>
              <a:endParaRPr lang="nl-NL"/>
            </a:p>
          </p:txBody>
        </p:sp>
        <p:sp>
          <p:nvSpPr>
            <p:cNvPr id="326" name="Vrije vorm 325">
              <a:extLst>
                <a:ext uri="{FF2B5EF4-FFF2-40B4-BE49-F238E27FC236}">
                  <a16:creationId xmlns:a16="http://schemas.microsoft.com/office/drawing/2014/main" id="{81834FC2-4F0F-EC46-80E7-CE58A317E17B}"/>
                </a:ext>
              </a:extLst>
            </p:cNvPr>
            <p:cNvSpPr/>
            <p:nvPr/>
          </p:nvSpPr>
          <p:spPr>
            <a:xfrm>
              <a:off x="11592115"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78" y="18351"/>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27" name="Vrije vorm 326">
              <a:extLst>
                <a:ext uri="{FF2B5EF4-FFF2-40B4-BE49-F238E27FC236}">
                  <a16:creationId xmlns:a16="http://schemas.microsoft.com/office/drawing/2014/main" id="{D7B53963-458D-8645-B9C0-803506CD9EFB}"/>
                </a:ext>
              </a:extLst>
            </p:cNvPr>
            <p:cNvSpPr/>
            <p:nvPr/>
          </p:nvSpPr>
          <p:spPr>
            <a:xfrm>
              <a:off x="11759310"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79" y="18351"/>
                    <a:pt x="63627" y="0"/>
                    <a:pt x="40958" y="0"/>
                  </a:cubicBezTo>
                  <a:close/>
                </a:path>
              </a:pathLst>
            </a:custGeom>
            <a:solidFill>
              <a:srgbClr val="004B95"/>
            </a:solidFill>
            <a:ln w="6350" cap="flat">
              <a:noFill/>
              <a:prstDash val="solid"/>
              <a:miter/>
            </a:ln>
          </p:spPr>
          <p:txBody>
            <a:bodyPr rtlCol="0" anchor="ctr"/>
            <a:lstStyle/>
            <a:p>
              <a:endParaRPr lang="nl-NL"/>
            </a:p>
          </p:txBody>
        </p:sp>
        <p:sp>
          <p:nvSpPr>
            <p:cNvPr id="328" name="Vrije vorm 327">
              <a:extLst>
                <a:ext uri="{FF2B5EF4-FFF2-40B4-BE49-F238E27FC236}">
                  <a16:creationId xmlns:a16="http://schemas.microsoft.com/office/drawing/2014/main" id="{10672BB9-D251-B64D-B453-CAED0C05E9BB}"/>
                </a:ext>
              </a:extLst>
            </p:cNvPr>
            <p:cNvSpPr/>
            <p:nvPr/>
          </p:nvSpPr>
          <p:spPr>
            <a:xfrm>
              <a:off x="11926506" y="6609143"/>
              <a:ext cx="81915" cy="81914"/>
            </a:xfrm>
            <a:custGeom>
              <a:avLst/>
              <a:gdLst>
                <a:gd name="connsiteX0" fmla="*/ 40958 w 81915"/>
                <a:gd name="connsiteY0" fmla="*/ 0 h 81914"/>
                <a:gd name="connsiteX1" fmla="*/ 0 w 81915"/>
                <a:gd name="connsiteY1" fmla="*/ 40957 h 81914"/>
                <a:gd name="connsiteX2" fmla="*/ 40958 w 81915"/>
                <a:gd name="connsiteY2" fmla="*/ 81914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4"/>
                    <a:pt x="40958" y="81914"/>
                  </a:cubicBezTo>
                  <a:cubicBezTo>
                    <a:pt x="63564" y="81914"/>
                    <a:pt x="81915" y="63563"/>
                    <a:pt x="81915" y="40957"/>
                  </a:cubicBezTo>
                  <a:cubicBezTo>
                    <a:pt x="81979" y="18351"/>
                    <a:pt x="63627" y="0"/>
                    <a:pt x="40958" y="0"/>
                  </a:cubicBezTo>
                  <a:close/>
                </a:path>
              </a:pathLst>
            </a:custGeom>
            <a:solidFill>
              <a:srgbClr val="004B95"/>
            </a:solidFill>
            <a:ln w="6350" cap="flat">
              <a:noFill/>
              <a:prstDash val="solid"/>
              <a:miter/>
            </a:ln>
          </p:spPr>
          <p:txBody>
            <a:bodyPr rtlCol="0" anchor="ctr"/>
            <a:lstStyle/>
            <a:p>
              <a:endParaRPr lang="nl-NL"/>
            </a:p>
          </p:txBody>
        </p:sp>
        <p:sp>
          <p:nvSpPr>
            <p:cNvPr id="329" name="Vrije vorm 328">
              <a:extLst>
                <a:ext uri="{FF2B5EF4-FFF2-40B4-BE49-F238E27FC236}">
                  <a16:creationId xmlns:a16="http://schemas.microsoft.com/office/drawing/2014/main" id="{A9E52C98-0F38-1148-AD02-538874DD1608}"/>
                </a:ext>
              </a:extLst>
            </p:cNvPr>
            <p:cNvSpPr/>
            <p:nvPr/>
          </p:nvSpPr>
          <p:spPr>
            <a:xfrm>
              <a:off x="12093765" y="6609143"/>
              <a:ext cx="81915" cy="81914"/>
            </a:xfrm>
            <a:custGeom>
              <a:avLst/>
              <a:gdLst>
                <a:gd name="connsiteX0" fmla="*/ 40957 w 81915"/>
                <a:gd name="connsiteY0" fmla="*/ 0 h 81914"/>
                <a:gd name="connsiteX1" fmla="*/ 0 w 81915"/>
                <a:gd name="connsiteY1" fmla="*/ 40957 h 81914"/>
                <a:gd name="connsiteX2" fmla="*/ 40957 w 81915"/>
                <a:gd name="connsiteY2" fmla="*/ 81914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4"/>
                    <a:pt x="40957" y="81914"/>
                  </a:cubicBezTo>
                  <a:cubicBezTo>
                    <a:pt x="63564" y="81914"/>
                    <a:pt x="81915" y="63563"/>
                    <a:pt x="81915" y="40957"/>
                  </a:cubicBezTo>
                  <a:cubicBezTo>
                    <a:pt x="81915" y="18351"/>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30" name="Vrije vorm 329">
              <a:extLst>
                <a:ext uri="{FF2B5EF4-FFF2-40B4-BE49-F238E27FC236}">
                  <a16:creationId xmlns:a16="http://schemas.microsoft.com/office/drawing/2014/main" id="{50D2AC16-514F-8946-A3A6-B267F7D480F4}"/>
                </a:ext>
              </a:extLst>
            </p:cNvPr>
            <p:cNvSpPr/>
            <p:nvPr/>
          </p:nvSpPr>
          <p:spPr>
            <a:xfrm>
              <a:off x="7913687"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31" name="Vrije vorm 330">
              <a:extLst>
                <a:ext uri="{FF2B5EF4-FFF2-40B4-BE49-F238E27FC236}">
                  <a16:creationId xmlns:a16="http://schemas.microsoft.com/office/drawing/2014/main" id="{578796F7-EDA4-A447-A921-39CA054783C0}"/>
                </a:ext>
              </a:extLst>
            </p:cNvPr>
            <p:cNvSpPr/>
            <p:nvPr/>
          </p:nvSpPr>
          <p:spPr>
            <a:xfrm>
              <a:off x="8080882" y="6776846"/>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32" name="Vrije vorm 331">
              <a:extLst>
                <a:ext uri="{FF2B5EF4-FFF2-40B4-BE49-F238E27FC236}">
                  <a16:creationId xmlns:a16="http://schemas.microsoft.com/office/drawing/2014/main" id="{405A3C7D-F125-FB40-ABE3-495684F06132}"/>
                </a:ext>
              </a:extLst>
            </p:cNvPr>
            <p:cNvSpPr/>
            <p:nvPr/>
          </p:nvSpPr>
          <p:spPr>
            <a:xfrm>
              <a:off x="8248078"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9" y="1"/>
                    <a:pt x="40958" y="1"/>
                  </a:cubicBezTo>
                  <a:cubicBezTo>
                    <a:pt x="63579"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33" name="Vrije vorm 332">
              <a:extLst>
                <a:ext uri="{FF2B5EF4-FFF2-40B4-BE49-F238E27FC236}">
                  <a16:creationId xmlns:a16="http://schemas.microsoft.com/office/drawing/2014/main" id="{14BD1444-8EF1-EB46-887A-F35F54273D43}"/>
                </a:ext>
              </a:extLst>
            </p:cNvPr>
            <p:cNvSpPr/>
            <p:nvPr/>
          </p:nvSpPr>
          <p:spPr>
            <a:xfrm>
              <a:off x="8415274"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34" name="Vrije vorm 333">
              <a:extLst>
                <a:ext uri="{FF2B5EF4-FFF2-40B4-BE49-F238E27FC236}">
                  <a16:creationId xmlns:a16="http://schemas.microsoft.com/office/drawing/2014/main" id="{2569E6C6-9289-2A4C-AF97-29AD636EF214}"/>
                </a:ext>
              </a:extLst>
            </p:cNvPr>
            <p:cNvSpPr/>
            <p:nvPr/>
          </p:nvSpPr>
          <p:spPr>
            <a:xfrm>
              <a:off x="8582469" y="6776846"/>
              <a:ext cx="81915" cy="81915"/>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004B95"/>
            </a:solidFill>
            <a:ln w="6350" cap="flat">
              <a:noFill/>
              <a:prstDash val="solid"/>
              <a:miter/>
            </a:ln>
          </p:spPr>
          <p:txBody>
            <a:bodyPr rtlCol="0" anchor="ctr"/>
            <a:lstStyle/>
            <a:p>
              <a:endParaRPr lang="nl-NL"/>
            </a:p>
          </p:txBody>
        </p:sp>
        <p:sp>
          <p:nvSpPr>
            <p:cNvPr id="335" name="Vrije vorm 334">
              <a:extLst>
                <a:ext uri="{FF2B5EF4-FFF2-40B4-BE49-F238E27FC236}">
                  <a16:creationId xmlns:a16="http://schemas.microsoft.com/office/drawing/2014/main" id="{D9352B94-F68E-D545-B55A-95084C7CB893}"/>
                </a:ext>
              </a:extLst>
            </p:cNvPr>
            <p:cNvSpPr/>
            <p:nvPr/>
          </p:nvSpPr>
          <p:spPr>
            <a:xfrm>
              <a:off x="8749665"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9"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36" name="Vrije vorm 335">
              <a:extLst>
                <a:ext uri="{FF2B5EF4-FFF2-40B4-BE49-F238E27FC236}">
                  <a16:creationId xmlns:a16="http://schemas.microsoft.com/office/drawing/2014/main" id="{C05F1129-967C-C44A-B187-52414FCF811E}"/>
                </a:ext>
              </a:extLst>
            </p:cNvPr>
            <p:cNvSpPr/>
            <p:nvPr/>
          </p:nvSpPr>
          <p:spPr>
            <a:xfrm>
              <a:off x="8916860"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37" name="Vrije vorm 336">
              <a:extLst>
                <a:ext uri="{FF2B5EF4-FFF2-40B4-BE49-F238E27FC236}">
                  <a16:creationId xmlns:a16="http://schemas.microsoft.com/office/drawing/2014/main" id="{0D9A0FE2-0703-B24B-B679-2AF00F31EB33}"/>
                </a:ext>
              </a:extLst>
            </p:cNvPr>
            <p:cNvSpPr/>
            <p:nvPr/>
          </p:nvSpPr>
          <p:spPr>
            <a:xfrm>
              <a:off x="9084056" y="677684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338" name="Vrije vorm 337">
              <a:extLst>
                <a:ext uri="{FF2B5EF4-FFF2-40B4-BE49-F238E27FC236}">
                  <a16:creationId xmlns:a16="http://schemas.microsoft.com/office/drawing/2014/main" id="{6E5D9393-4401-6E4A-A9C5-026711FBCF6C}"/>
                </a:ext>
              </a:extLst>
            </p:cNvPr>
            <p:cNvSpPr/>
            <p:nvPr/>
          </p:nvSpPr>
          <p:spPr>
            <a:xfrm>
              <a:off x="9251315"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9"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39" name="Vrije vorm 338">
              <a:extLst>
                <a:ext uri="{FF2B5EF4-FFF2-40B4-BE49-F238E27FC236}">
                  <a16:creationId xmlns:a16="http://schemas.microsoft.com/office/drawing/2014/main" id="{ABCB2638-3C9E-B04A-81C1-C04C4DE5B30C}"/>
                </a:ext>
              </a:extLst>
            </p:cNvPr>
            <p:cNvSpPr/>
            <p:nvPr/>
          </p:nvSpPr>
          <p:spPr>
            <a:xfrm>
              <a:off x="9418510"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0" name="Vrije vorm 339">
              <a:extLst>
                <a:ext uri="{FF2B5EF4-FFF2-40B4-BE49-F238E27FC236}">
                  <a16:creationId xmlns:a16="http://schemas.microsoft.com/office/drawing/2014/main" id="{D894CCAE-0555-3C48-AAE0-09BAC56E2F85}"/>
                </a:ext>
              </a:extLst>
            </p:cNvPr>
            <p:cNvSpPr/>
            <p:nvPr/>
          </p:nvSpPr>
          <p:spPr>
            <a:xfrm>
              <a:off x="9585706" y="677684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3" y="81915"/>
                    <a:pt x="81914" y="63564"/>
                    <a:pt x="81914" y="40958"/>
                  </a:cubicBezTo>
                  <a:cubicBezTo>
                    <a:pt x="81914" y="18352"/>
                    <a:pt x="63563" y="0"/>
                    <a:pt x="40957" y="0"/>
                  </a:cubicBezTo>
                  <a:close/>
                </a:path>
              </a:pathLst>
            </a:custGeom>
            <a:solidFill>
              <a:srgbClr val="004B95"/>
            </a:solidFill>
            <a:ln w="6350" cap="flat">
              <a:noFill/>
              <a:prstDash val="solid"/>
              <a:miter/>
            </a:ln>
          </p:spPr>
          <p:txBody>
            <a:bodyPr rtlCol="0" anchor="ctr"/>
            <a:lstStyle/>
            <a:p>
              <a:endParaRPr lang="nl-NL"/>
            </a:p>
          </p:txBody>
        </p:sp>
        <p:sp>
          <p:nvSpPr>
            <p:cNvPr id="341" name="Vrije vorm 340">
              <a:extLst>
                <a:ext uri="{FF2B5EF4-FFF2-40B4-BE49-F238E27FC236}">
                  <a16:creationId xmlns:a16="http://schemas.microsoft.com/office/drawing/2014/main" id="{85934062-CC0C-054C-A053-8AB40F7D7218}"/>
                </a:ext>
              </a:extLst>
            </p:cNvPr>
            <p:cNvSpPr/>
            <p:nvPr/>
          </p:nvSpPr>
          <p:spPr>
            <a:xfrm>
              <a:off x="9752901"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9"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2" name="Vrije vorm 341">
              <a:extLst>
                <a:ext uri="{FF2B5EF4-FFF2-40B4-BE49-F238E27FC236}">
                  <a16:creationId xmlns:a16="http://schemas.microsoft.com/office/drawing/2014/main" id="{E82B9767-96E5-F845-ABEC-C8EA3F79C0AD}"/>
                </a:ext>
              </a:extLst>
            </p:cNvPr>
            <p:cNvSpPr/>
            <p:nvPr/>
          </p:nvSpPr>
          <p:spPr>
            <a:xfrm>
              <a:off x="9920097"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3" name="Vrije vorm 342">
              <a:extLst>
                <a:ext uri="{FF2B5EF4-FFF2-40B4-BE49-F238E27FC236}">
                  <a16:creationId xmlns:a16="http://schemas.microsoft.com/office/drawing/2014/main" id="{8BB9C8D9-2230-4949-A017-2BB0078AF79C}"/>
                </a:ext>
              </a:extLst>
            </p:cNvPr>
            <p:cNvSpPr/>
            <p:nvPr/>
          </p:nvSpPr>
          <p:spPr>
            <a:xfrm>
              <a:off x="10087292" y="677684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2"/>
                    <a:pt x="0" y="40958"/>
                  </a:cubicBezTo>
                  <a:cubicBezTo>
                    <a:pt x="0" y="63564"/>
                    <a:pt x="18351" y="81915"/>
                    <a:pt x="40957" y="81915"/>
                  </a:cubicBezTo>
                  <a:cubicBezTo>
                    <a:pt x="63564" y="81915"/>
                    <a:pt x="81914" y="63564"/>
                    <a:pt x="81914" y="40958"/>
                  </a:cubicBezTo>
                  <a:cubicBezTo>
                    <a:pt x="81914" y="18352"/>
                    <a:pt x="63626" y="0"/>
                    <a:pt x="40957" y="0"/>
                  </a:cubicBezTo>
                  <a:close/>
                </a:path>
              </a:pathLst>
            </a:custGeom>
            <a:solidFill>
              <a:srgbClr val="004B95"/>
            </a:solidFill>
            <a:ln w="6350" cap="flat">
              <a:noFill/>
              <a:prstDash val="solid"/>
              <a:miter/>
            </a:ln>
          </p:spPr>
          <p:txBody>
            <a:bodyPr rtlCol="0" anchor="ctr"/>
            <a:lstStyle/>
            <a:p>
              <a:endParaRPr lang="nl-NL"/>
            </a:p>
          </p:txBody>
        </p:sp>
        <p:sp>
          <p:nvSpPr>
            <p:cNvPr id="344" name="Vrije vorm 343">
              <a:extLst>
                <a:ext uri="{FF2B5EF4-FFF2-40B4-BE49-F238E27FC236}">
                  <a16:creationId xmlns:a16="http://schemas.microsoft.com/office/drawing/2014/main" id="{3BF20DE3-0192-7647-B3E9-9B088A81AB23}"/>
                </a:ext>
              </a:extLst>
            </p:cNvPr>
            <p:cNvSpPr/>
            <p:nvPr/>
          </p:nvSpPr>
          <p:spPr>
            <a:xfrm>
              <a:off x="10254488"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5" name="Vrije vorm 344">
              <a:extLst>
                <a:ext uri="{FF2B5EF4-FFF2-40B4-BE49-F238E27FC236}">
                  <a16:creationId xmlns:a16="http://schemas.microsoft.com/office/drawing/2014/main" id="{1D743401-7569-1E44-868A-11C6D489F1F1}"/>
                </a:ext>
              </a:extLst>
            </p:cNvPr>
            <p:cNvSpPr/>
            <p:nvPr/>
          </p:nvSpPr>
          <p:spPr>
            <a:xfrm>
              <a:off x="10421683"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6" name="Vrije vorm 345">
              <a:extLst>
                <a:ext uri="{FF2B5EF4-FFF2-40B4-BE49-F238E27FC236}">
                  <a16:creationId xmlns:a16="http://schemas.microsoft.com/office/drawing/2014/main" id="{0C049928-F375-3143-96F5-37B3BD4F674F}"/>
                </a:ext>
              </a:extLst>
            </p:cNvPr>
            <p:cNvSpPr/>
            <p:nvPr/>
          </p:nvSpPr>
          <p:spPr>
            <a:xfrm>
              <a:off x="10588879" y="677684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47" name="Vrije vorm 346">
              <a:extLst>
                <a:ext uri="{FF2B5EF4-FFF2-40B4-BE49-F238E27FC236}">
                  <a16:creationId xmlns:a16="http://schemas.microsoft.com/office/drawing/2014/main" id="{894D9739-1D60-3D47-908C-1C3EB9FB2421}"/>
                </a:ext>
              </a:extLst>
            </p:cNvPr>
            <p:cNvSpPr/>
            <p:nvPr/>
          </p:nvSpPr>
          <p:spPr>
            <a:xfrm>
              <a:off x="10756138"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8" name="Vrije vorm 347">
              <a:extLst>
                <a:ext uri="{FF2B5EF4-FFF2-40B4-BE49-F238E27FC236}">
                  <a16:creationId xmlns:a16="http://schemas.microsoft.com/office/drawing/2014/main" id="{0F038760-8F96-AC4F-9693-8A3BA7390FC5}"/>
                </a:ext>
              </a:extLst>
            </p:cNvPr>
            <p:cNvSpPr/>
            <p:nvPr/>
          </p:nvSpPr>
          <p:spPr>
            <a:xfrm>
              <a:off x="10923333"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49" name="Vrije vorm 348">
              <a:extLst>
                <a:ext uri="{FF2B5EF4-FFF2-40B4-BE49-F238E27FC236}">
                  <a16:creationId xmlns:a16="http://schemas.microsoft.com/office/drawing/2014/main" id="{11EE61D7-B83B-FA4E-ADF9-D52844873884}"/>
                </a:ext>
              </a:extLst>
            </p:cNvPr>
            <p:cNvSpPr/>
            <p:nvPr/>
          </p:nvSpPr>
          <p:spPr>
            <a:xfrm>
              <a:off x="11090529" y="6776846"/>
              <a:ext cx="81914" cy="81915"/>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004B95"/>
            </a:solidFill>
            <a:ln w="6350" cap="flat">
              <a:noFill/>
              <a:prstDash val="solid"/>
              <a:miter/>
            </a:ln>
          </p:spPr>
          <p:txBody>
            <a:bodyPr rtlCol="0" anchor="ctr"/>
            <a:lstStyle/>
            <a:p>
              <a:endParaRPr lang="nl-NL"/>
            </a:p>
          </p:txBody>
        </p:sp>
        <p:sp>
          <p:nvSpPr>
            <p:cNvPr id="350" name="Vrije vorm 349">
              <a:extLst>
                <a:ext uri="{FF2B5EF4-FFF2-40B4-BE49-F238E27FC236}">
                  <a16:creationId xmlns:a16="http://schemas.microsoft.com/office/drawing/2014/main" id="{B852F304-FB3C-F14A-ABC7-4010B89F34CF}"/>
                </a:ext>
              </a:extLst>
            </p:cNvPr>
            <p:cNvSpPr/>
            <p:nvPr/>
          </p:nvSpPr>
          <p:spPr>
            <a:xfrm>
              <a:off x="11257724"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51" name="Vrije vorm 350">
              <a:extLst>
                <a:ext uri="{FF2B5EF4-FFF2-40B4-BE49-F238E27FC236}">
                  <a16:creationId xmlns:a16="http://schemas.microsoft.com/office/drawing/2014/main" id="{A68DC262-F607-9842-BCB7-117066104724}"/>
                </a:ext>
              </a:extLst>
            </p:cNvPr>
            <p:cNvSpPr/>
            <p:nvPr/>
          </p:nvSpPr>
          <p:spPr>
            <a:xfrm>
              <a:off x="11424920" y="6776910"/>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7"/>
                    <a:pt x="0" y="40958"/>
                  </a:cubicBezTo>
                  <a:cubicBezTo>
                    <a:pt x="0"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52" name="Vrije vorm 351">
              <a:extLst>
                <a:ext uri="{FF2B5EF4-FFF2-40B4-BE49-F238E27FC236}">
                  <a16:creationId xmlns:a16="http://schemas.microsoft.com/office/drawing/2014/main" id="{048AC082-BAC7-5C4E-BC3B-C4B565899C58}"/>
                </a:ext>
              </a:extLst>
            </p:cNvPr>
            <p:cNvSpPr/>
            <p:nvPr/>
          </p:nvSpPr>
          <p:spPr>
            <a:xfrm>
              <a:off x="11592115" y="6776846"/>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627" y="0"/>
                    <a:pt x="40957" y="0"/>
                  </a:cubicBezTo>
                  <a:close/>
                </a:path>
              </a:pathLst>
            </a:custGeom>
            <a:solidFill>
              <a:srgbClr val="004B95"/>
            </a:solidFill>
            <a:ln w="6350" cap="flat">
              <a:noFill/>
              <a:prstDash val="solid"/>
              <a:miter/>
            </a:ln>
          </p:spPr>
          <p:txBody>
            <a:bodyPr rtlCol="0" anchor="ctr"/>
            <a:lstStyle/>
            <a:p>
              <a:endParaRPr lang="nl-NL"/>
            </a:p>
          </p:txBody>
        </p:sp>
        <p:sp>
          <p:nvSpPr>
            <p:cNvPr id="353" name="Vrije vorm 352">
              <a:extLst>
                <a:ext uri="{FF2B5EF4-FFF2-40B4-BE49-F238E27FC236}">
                  <a16:creationId xmlns:a16="http://schemas.microsoft.com/office/drawing/2014/main" id="{C343B58A-DBFC-B64E-ADEF-D6B4D5C4F3BD}"/>
                </a:ext>
              </a:extLst>
            </p:cNvPr>
            <p:cNvSpPr/>
            <p:nvPr/>
          </p:nvSpPr>
          <p:spPr>
            <a:xfrm>
              <a:off x="11759311" y="6776910"/>
              <a:ext cx="81915" cy="81915"/>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7"/>
                    <a:pt x="1" y="40958"/>
                  </a:cubicBezTo>
                  <a:cubicBezTo>
                    <a:pt x="1"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54" name="Vrije vorm 353">
              <a:extLst>
                <a:ext uri="{FF2B5EF4-FFF2-40B4-BE49-F238E27FC236}">
                  <a16:creationId xmlns:a16="http://schemas.microsoft.com/office/drawing/2014/main" id="{14752DD2-619A-7B42-AEDB-CC412EFDB693}"/>
                </a:ext>
              </a:extLst>
            </p:cNvPr>
            <p:cNvSpPr/>
            <p:nvPr/>
          </p:nvSpPr>
          <p:spPr>
            <a:xfrm>
              <a:off x="11926506" y="6776910"/>
              <a:ext cx="81915" cy="81915"/>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1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7"/>
                    <a:pt x="0" y="40958"/>
                  </a:cubicBezTo>
                  <a:cubicBezTo>
                    <a:pt x="0" y="18338"/>
                    <a:pt x="18338" y="1"/>
                    <a:pt x="40958" y="1"/>
                  </a:cubicBezTo>
                  <a:cubicBezTo>
                    <a:pt x="63578" y="1"/>
                    <a:pt x="81915" y="18338"/>
                    <a:pt x="81915" y="40958"/>
                  </a:cubicBezTo>
                  <a:close/>
                </a:path>
              </a:pathLst>
            </a:custGeom>
            <a:solidFill>
              <a:srgbClr val="004B95"/>
            </a:solidFill>
            <a:ln w="6350" cap="flat">
              <a:noFill/>
              <a:prstDash val="solid"/>
              <a:miter/>
            </a:ln>
          </p:spPr>
          <p:txBody>
            <a:bodyPr rtlCol="0" anchor="ctr"/>
            <a:lstStyle/>
            <a:p>
              <a:endParaRPr lang="nl-NL"/>
            </a:p>
          </p:txBody>
        </p:sp>
        <p:sp>
          <p:nvSpPr>
            <p:cNvPr id="355" name="Vrije vorm 354">
              <a:extLst>
                <a:ext uri="{FF2B5EF4-FFF2-40B4-BE49-F238E27FC236}">
                  <a16:creationId xmlns:a16="http://schemas.microsoft.com/office/drawing/2014/main" id="{DDE31ECA-7540-894A-A210-FC7CB134EA56}"/>
                </a:ext>
              </a:extLst>
            </p:cNvPr>
            <p:cNvSpPr/>
            <p:nvPr/>
          </p:nvSpPr>
          <p:spPr>
            <a:xfrm>
              <a:off x="12093765" y="6776846"/>
              <a:ext cx="81915" cy="81915"/>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004B95"/>
            </a:solidFill>
            <a:ln w="6350" cap="flat">
              <a:noFill/>
              <a:prstDash val="solid"/>
              <a:miter/>
            </a:ln>
          </p:spPr>
          <p:txBody>
            <a:bodyPr rtlCol="0" anchor="ctr"/>
            <a:lstStyle/>
            <a:p>
              <a:endParaRPr lang="nl-NL"/>
            </a:p>
          </p:txBody>
        </p:sp>
      </p:grpSp>
      <p:pic>
        <p:nvPicPr>
          <p:cNvPr id="358" name="Logo">
            <a:extLst>
              <a:ext uri="{FF2B5EF4-FFF2-40B4-BE49-F238E27FC236}">
                <a16:creationId xmlns:a16="http://schemas.microsoft.com/office/drawing/2014/main" id="{FEC414F4-2417-6747-8BF0-D49DA0F9ABC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1608" y="323263"/>
            <a:ext cx="1899962" cy="676862"/>
          </a:xfrm>
          <a:prstGeom prst="rect">
            <a:avLst/>
          </a:prstGeom>
        </p:spPr>
      </p:pic>
      <p:sp>
        <p:nvSpPr>
          <p:cNvPr id="356" name="Groene achtergrond">
            <a:extLst>
              <a:ext uri="{FF2B5EF4-FFF2-40B4-BE49-F238E27FC236}">
                <a16:creationId xmlns:a16="http://schemas.microsoft.com/office/drawing/2014/main" id="{B1081C3C-41D0-1B49-B25C-27F8F06852D6}"/>
              </a:ext>
            </a:extLst>
          </p:cNvPr>
          <p:cNvSpPr/>
          <p:nvPr userDrawn="1"/>
        </p:nvSpPr>
        <p:spPr>
          <a:xfrm>
            <a:off x="0" y="1445958"/>
            <a:ext cx="7869428" cy="5412866"/>
          </a:xfrm>
          <a:custGeom>
            <a:avLst/>
            <a:gdLst>
              <a:gd name="connsiteX0" fmla="*/ 0 w 7869428"/>
              <a:gd name="connsiteY0" fmla="*/ 0 h 5412866"/>
              <a:gd name="connsiteX1" fmla="*/ 0 w 7869428"/>
              <a:gd name="connsiteY1" fmla="*/ 63 h 5412866"/>
              <a:gd name="connsiteX2" fmla="*/ 0 w 7869428"/>
              <a:gd name="connsiteY2" fmla="*/ 5412867 h 5412866"/>
              <a:gd name="connsiteX3" fmla="*/ 7869428 w 7869428"/>
              <a:gd name="connsiteY3" fmla="*/ 5412042 h 5412866"/>
              <a:gd name="connsiteX4" fmla="*/ 7869428 w 7869428"/>
              <a:gd name="connsiteY4" fmla="*/ 4510532 h 5412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9428" h="5412866">
                <a:moveTo>
                  <a:pt x="0" y="0"/>
                </a:moveTo>
                <a:lnTo>
                  <a:pt x="0" y="63"/>
                </a:lnTo>
                <a:lnTo>
                  <a:pt x="0" y="5412867"/>
                </a:lnTo>
                <a:lnTo>
                  <a:pt x="7869428" y="5412042"/>
                </a:lnTo>
                <a:lnTo>
                  <a:pt x="7869428" y="4510532"/>
                </a:lnTo>
                <a:close/>
              </a:path>
            </a:pathLst>
          </a:custGeom>
          <a:solidFill>
            <a:srgbClr val="84B818"/>
          </a:solidFill>
          <a:ln w="6350" cap="flat">
            <a:noFill/>
            <a:prstDash val="solid"/>
            <a:miter/>
          </a:ln>
        </p:spPr>
        <p:txBody>
          <a:bodyPr rtlCol="0" anchor="ctr"/>
          <a:lstStyle/>
          <a:p>
            <a:endParaRPr lang="nl-NL" dirty="0"/>
          </a:p>
        </p:txBody>
      </p:sp>
      <p:sp>
        <p:nvSpPr>
          <p:cNvPr id="359" name="Titel">
            <a:extLst>
              <a:ext uri="{FF2B5EF4-FFF2-40B4-BE49-F238E27FC236}">
                <a16:creationId xmlns:a16="http://schemas.microsoft.com/office/drawing/2014/main" id="{0D73EC28-58FD-6549-B0B0-2D492EF3A762}"/>
              </a:ext>
            </a:extLst>
          </p:cNvPr>
          <p:cNvSpPr>
            <a:spLocks noGrp="1"/>
          </p:cNvSpPr>
          <p:nvPr>
            <p:ph type="title" hasCustomPrompt="1"/>
          </p:nvPr>
        </p:nvSpPr>
        <p:spPr>
          <a:xfrm>
            <a:off x="838200" y="3389971"/>
            <a:ext cx="8240486" cy="2814886"/>
          </a:xfrm>
          <a:prstGeom prst="rect">
            <a:avLst/>
          </a:prstGeom>
        </p:spPr>
        <p:txBody>
          <a:bodyPr vert="horz" lIns="91440" tIns="45720" rIns="91440" bIns="45720" rtlCol="0" anchor="ctr">
            <a:normAutofit/>
          </a:bodyPr>
          <a:lstStyle>
            <a:lvl1pPr>
              <a:defRPr sz="6000" b="1" cap="all" baseline="0">
                <a:solidFill>
                  <a:schemeClr val="bg1"/>
                </a:solidFill>
                <a:latin typeface="Century Gothic" panose="020B0502020202020204" pitchFamily="34" charset="0"/>
                <a:cs typeface="Arial" panose="020B0604020202020204" pitchFamily="34" charset="0"/>
              </a:defRPr>
            </a:lvl1pPr>
          </a:lstStyle>
          <a:p>
            <a:r>
              <a:rPr lang="en-GB" dirty="0" err="1"/>
              <a:t>Titel</a:t>
            </a:r>
            <a:r>
              <a:rPr lang="en-GB" dirty="0"/>
              <a:t> </a:t>
            </a:r>
            <a:r>
              <a:rPr lang="en-GB" dirty="0" err="1"/>
              <a:t>presentatie</a:t>
            </a:r>
            <a:br>
              <a:rPr lang="en-GB" dirty="0"/>
            </a:br>
            <a:r>
              <a:rPr lang="en-GB" dirty="0" err="1"/>
              <a:t>Titel</a:t>
            </a:r>
            <a:r>
              <a:rPr lang="en-GB" dirty="0"/>
              <a:t> </a:t>
            </a:r>
            <a:r>
              <a:rPr lang="en-GB" dirty="0" err="1"/>
              <a:t>presentatie</a:t>
            </a:r>
            <a:br>
              <a:rPr lang="en-GB" dirty="0"/>
            </a:br>
            <a:r>
              <a:rPr lang="en-GB" dirty="0" err="1"/>
              <a:t>Titel</a:t>
            </a:r>
            <a:r>
              <a:rPr lang="en-GB" dirty="0"/>
              <a:t> </a:t>
            </a:r>
            <a:r>
              <a:rPr lang="en-GB" dirty="0" err="1"/>
              <a:t>presentatie</a:t>
            </a:r>
            <a:endParaRPr lang="en-GB" dirty="0"/>
          </a:p>
        </p:txBody>
      </p:sp>
      <p:sp>
        <p:nvSpPr>
          <p:cNvPr id="364" name="Naam en datum">
            <a:extLst>
              <a:ext uri="{FF2B5EF4-FFF2-40B4-BE49-F238E27FC236}">
                <a16:creationId xmlns:a16="http://schemas.microsoft.com/office/drawing/2014/main" id="{5A8B3D12-73E6-2C2D-326A-4F57132130DD}"/>
              </a:ext>
            </a:extLst>
          </p:cNvPr>
          <p:cNvSpPr>
            <a:spLocks noGrp="1"/>
          </p:cNvSpPr>
          <p:nvPr>
            <p:ph type="body" sz="quarter" idx="14" hasCustomPrompt="1"/>
          </p:nvPr>
        </p:nvSpPr>
        <p:spPr>
          <a:xfrm>
            <a:off x="838200" y="6258813"/>
            <a:ext cx="2836862" cy="365126"/>
          </a:xfrm>
        </p:spPr>
        <p:txBody>
          <a:bodyPr/>
          <a:lstStyle>
            <a:lvl1pPr marL="0" indent="0">
              <a:buNone/>
              <a:defRPr>
                <a:solidFill>
                  <a:schemeClr val="bg1"/>
                </a:solidFill>
              </a:defRPr>
            </a:lvl1pPr>
          </a:lstStyle>
          <a:p>
            <a:pPr lvl="0"/>
            <a:r>
              <a:rPr lang="nl-NL" dirty="0"/>
              <a:t>Naam en datum</a:t>
            </a:r>
          </a:p>
        </p:txBody>
      </p:sp>
    </p:spTree>
    <p:extLst>
      <p:ext uri="{BB962C8B-B14F-4D97-AF65-F5344CB8AC3E}">
        <p14:creationId xmlns:p14="http://schemas.microsoft.com/office/powerpoint/2010/main" val="2931463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titelpagina zonder fot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461AD5-65AC-DA48-B089-BB0ACFAFD41B}"/>
              </a:ext>
            </a:extLst>
          </p:cNvPr>
          <p:cNvSpPr>
            <a:spLocks noGrp="1"/>
          </p:cNvSpPr>
          <p:nvPr>
            <p:ph type="title" hasCustomPrompt="1"/>
          </p:nvPr>
        </p:nvSpPr>
        <p:spPr>
          <a:xfrm>
            <a:off x="831850" y="1709738"/>
            <a:ext cx="10515600" cy="2852737"/>
          </a:xfrm>
        </p:spPr>
        <p:txBody>
          <a:bodyPr anchor="b"/>
          <a:lstStyle>
            <a:lvl1pPr>
              <a:defRPr sz="6000" cap="none" baseline="0">
                <a:solidFill>
                  <a:srgbClr val="004D95"/>
                </a:solidFill>
                <a:latin typeface="Century Gothic" panose="020B0502020202020204" pitchFamily="34" charset="0"/>
              </a:defRPr>
            </a:lvl1pPr>
          </a:lstStyle>
          <a:p>
            <a:r>
              <a:rPr lang="nl-NL" dirty="0"/>
              <a:t>Klikken om een titel toe </a:t>
            </a:r>
            <a:br>
              <a:rPr lang="nl-NL" dirty="0"/>
            </a:br>
            <a:r>
              <a:rPr lang="nl-NL" dirty="0"/>
              <a:t>te voegen</a:t>
            </a:r>
            <a:endParaRPr lang="en-GB" dirty="0"/>
          </a:p>
        </p:txBody>
      </p:sp>
      <p:sp>
        <p:nvSpPr>
          <p:cNvPr id="3" name="Tijdelijke aanduiding voor tekst 2">
            <a:extLst>
              <a:ext uri="{FF2B5EF4-FFF2-40B4-BE49-F238E27FC236}">
                <a16:creationId xmlns:a16="http://schemas.microsoft.com/office/drawing/2014/main" id="{D87549BA-B18E-2C4F-9AC3-EF0C4BC20EC5}"/>
              </a:ext>
            </a:extLst>
          </p:cNvPr>
          <p:cNvSpPr>
            <a:spLocks noGrp="1"/>
          </p:cNvSpPr>
          <p:nvPr>
            <p:ph type="body" idx="1" hasCustomPrompt="1"/>
          </p:nvPr>
        </p:nvSpPr>
        <p:spPr>
          <a:xfrm>
            <a:off x="831850" y="4589463"/>
            <a:ext cx="10515600" cy="1500187"/>
          </a:xfrm>
        </p:spPr>
        <p:txBody>
          <a:bodyPr/>
          <a:lstStyle>
            <a:lvl1pPr marL="0" indent="0">
              <a:lnSpc>
                <a:spcPct val="100000"/>
              </a:lnSpc>
              <a:buNone/>
              <a:defRPr sz="2400">
                <a:solidFill>
                  <a:schemeClr val="tx1">
                    <a:tint val="75000"/>
                  </a:schemeClr>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12" name="Vrije vorm 11">
            <a:extLst>
              <a:ext uri="{FF2B5EF4-FFF2-40B4-BE49-F238E27FC236}">
                <a16:creationId xmlns:a16="http://schemas.microsoft.com/office/drawing/2014/main" id="{7E3871E8-7197-3D46-988C-951E18E8F8DE}"/>
              </a:ext>
            </a:extLst>
          </p:cNvPr>
          <p:cNvSpPr/>
          <p:nvPr userDrawn="1"/>
        </p:nvSpPr>
        <p:spPr>
          <a:xfrm rot="10800000">
            <a:off x="2661072" y="6949896"/>
            <a:ext cx="44015" cy="25248"/>
          </a:xfrm>
          <a:custGeom>
            <a:avLst/>
            <a:gdLst>
              <a:gd name="connsiteX0" fmla="*/ 0 w 28892"/>
              <a:gd name="connsiteY0" fmla="*/ 0 h 16573"/>
              <a:gd name="connsiteX1" fmla="*/ 28892 w 28892"/>
              <a:gd name="connsiteY1" fmla="*/ 16574 h 16573"/>
              <a:gd name="connsiteX2" fmla="*/ 0 w 28892"/>
              <a:gd name="connsiteY2" fmla="*/ 0 h 16573"/>
            </a:gdLst>
            <a:ahLst/>
            <a:cxnLst>
              <a:cxn ang="0">
                <a:pos x="connsiteX0" y="connsiteY0"/>
              </a:cxn>
              <a:cxn ang="0">
                <a:pos x="connsiteX1" y="connsiteY1"/>
              </a:cxn>
              <a:cxn ang="0">
                <a:pos x="connsiteX2" y="connsiteY2"/>
              </a:cxn>
            </a:cxnLst>
            <a:rect l="l" t="t" r="r" b="b"/>
            <a:pathLst>
              <a:path w="28892" h="16573">
                <a:moveTo>
                  <a:pt x="0" y="0"/>
                </a:moveTo>
                <a:lnTo>
                  <a:pt x="28892" y="16574"/>
                </a:lnTo>
                <a:cubicBezTo>
                  <a:pt x="22225" y="7493"/>
                  <a:pt x="11874" y="1207"/>
                  <a:pt x="0" y="0"/>
                </a:cubicBezTo>
                <a:close/>
              </a:path>
            </a:pathLst>
          </a:custGeom>
          <a:solidFill>
            <a:srgbClr val="004D95"/>
          </a:solidFill>
          <a:ln w="6350" cap="flat">
            <a:noFill/>
            <a:prstDash val="solid"/>
            <a:miter/>
          </a:ln>
        </p:spPr>
        <p:txBody>
          <a:bodyPr rtlCol="0" anchor="ctr"/>
          <a:lstStyle/>
          <a:p>
            <a:endParaRPr lang="nl-NL"/>
          </a:p>
        </p:txBody>
      </p:sp>
      <p:sp>
        <p:nvSpPr>
          <p:cNvPr id="13" name="Vrije vorm 12">
            <a:extLst>
              <a:ext uri="{FF2B5EF4-FFF2-40B4-BE49-F238E27FC236}">
                <a16:creationId xmlns:a16="http://schemas.microsoft.com/office/drawing/2014/main" id="{5683EBF6-1FB1-8249-A20C-9D7FB4AAE4D0}"/>
              </a:ext>
            </a:extLst>
          </p:cNvPr>
          <p:cNvSpPr/>
          <p:nvPr userDrawn="1"/>
        </p:nvSpPr>
        <p:spPr>
          <a:xfrm rot="10800000">
            <a:off x="239417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4" name="Vrije vorm 13">
            <a:extLst>
              <a:ext uri="{FF2B5EF4-FFF2-40B4-BE49-F238E27FC236}">
                <a16:creationId xmlns:a16="http://schemas.microsoft.com/office/drawing/2014/main" id="{F1E238F8-29FC-1941-9F4A-D0BC413ACCBF}"/>
              </a:ext>
            </a:extLst>
          </p:cNvPr>
          <p:cNvSpPr/>
          <p:nvPr userDrawn="1"/>
        </p:nvSpPr>
        <p:spPr>
          <a:xfrm rot="10800000">
            <a:off x="213946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5" name="Vrije vorm 14">
            <a:extLst>
              <a:ext uri="{FF2B5EF4-FFF2-40B4-BE49-F238E27FC236}">
                <a16:creationId xmlns:a16="http://schemas.microsoft.com/office/drawing/2014/main" id="{BB963C7B-B398-B645-8BCD-3B475BD381F9}"/>
              </a:ext>
            </a:extLst>
          </p:cNvPr>
          <p:cNvSpPr/>
          <p:nvPr userDrawn="1"/>
        </p:nvSpPr>
        <p:spPr>
          <a:xfrm rot="10800000">
            <a:off x="188475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6" name="Vrije vorm 15">
            <a:extLst>
              <a:ext uri="{FF2B5EF4-FFF2-40B4-BE49-F238E27FC236}">
                <a16:creationId xmlns:a16="http://schemas.microsoft.com/office/drawing/2014/main" id="{92FD6550-9126-C543-A90B-C2A4DC22DF9F}"/>
              </a:ext>
            </a:extLst>
          </p:cNvPr>
          <p:cNvSpPr/>
          <p:nvPr userDrawn="1"/>
        </p:nvSpPr>
        <p:spPr>
          <a:xfrm rot="10800000">
            <a:off x="163004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7" name="Vrije vorm 16">
            <a:extLst>
              <a:ext uri="{FF2B5EF4-FFF2-40B4-BE49-F238E27FC236}">
                <a16:creationId xmlns:a16="http://schemas.microsoft.com/office/drawing/2014/main" id="{5732525B-E80A-9548-9BCC-BD25A4ACEEBD}"/>
              </a:ext>
            </a:extLst>
          </p:cNvPr>
          <p:cNvSpPr/>
          <p:nvPr userDrawn="1"/>
        </p:nvSpPr>
        <p:spPr>
          <a:xfrm rot="10800000">
            <a:off x="137533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8" name="Vrije vorm 17">
            <a:extLst>
              <a:ext uri="{FF2B5EF4-FFF2-40B4-BE49-F238E27FC236}">
                <a16:creationId xmlns:a16="http://schemas.microsoft.com/office/drawing/2014/main" id="{E8AFF76A-777C-8641-A5E5-8246F826235A}"/>
              </a:ext>
            </a:extLst>
          </p:cNvPr>
          <p:cNvSpPr/>
          <p:nvPr userDrawn="1"/>
        </p:nvSpPr>
        <p:spPr>
          <a:xfrm rot="10800000">
            <a:off x="1120623"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9" name="Vrije vorm 18">
            <a:extLst>
              <a:ext uri="{FF2B5EF4-FFF2-40B4-BE49-F238E27FC236}">
                <a16:creationId xmlns:a16="http://schemas.microsoft.com/office/drawing/2014/main" id="{BFC67D61-18E2-4242-8E1E-6C65DA4AD753}"/>
              </a:ext>
            </a:extLst>
          </p:cNvPr>
          <p:cNvSpPr/>
          <p:nvPr userDrawn="1"/>
        </p:nvSpPr>
        <p:spPr>
          <a:xfrm rot="10800000">
            <a:off x="86591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0" name="Vrije vorm 19">
            <a:extLst>
              <a:ext uri="{FF2B5EF4-FFF2-40B4-BE49-F238E27FC236}">
                <a16:creationId xmlns:a16="http://schemas.microsoft.com/office/drawing/2014/main" id="{94FF7158-6B1C-184F-B071-4F2DB4E33B45}"/>
              </a:ext>
            </a:extLst>
          </p:cNvPr>
          <p:cNvSpPr/>
          <p:nvPr userDrawn="1"/>
        </p:nvSpPr>
        <p:spPr>
          <a:xfrm rot="10800000">
            <a:off x="61120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1" name="Vrije vorm 20">
            <a:extLst>
              <a:ext uri="{FF2B5EF4-FFF2-40B4-BE49-F238E27FC236}">
                <a16:creationId xmlns:a16="http://schemas.microsoft.com/office/drawing/2014/main" id="{437597E8-31ED-2142-9BC1-398A67B77D08}"/>
              </a:ext>
            </a:extLst>
          </p:cNvPr>
          <p:cNvSpPr/>
          <p:nvPr userDrawn="1"/>
        </p:nvSpPr>
        <p:spPr>
          <a:xfrm rot="10800000">
            <a:off x="356397"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2" name="Vrije vorm 21">
            <a:extLst>
              <a:ext uri="{FF2B5EF4-FFF2-40B4-BE49-F238E27FC236}">
                <a16:creationId xmlns:a16="http://schemas.microsoft.com/office/drawing/2014/main" id="{94489F3D-F7CA-344F-A60F-AA1D68709B72}"/>
              </a:ext>
            </a:extLst>
          </p:cNvPr>
          <p:cNvSpPr/>
          <p:nvPr userDrawn="1"/>
        </p:nvSpPr>
        <p:spPr>
          <a:xfrm rot="10800000">
            <a:off x="101688"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3" name="Vrije vorm 22">
            <a:extLst>
              <a:ext uri="{FF2B5EF4-FFF2-40B4-BE49-F238E27FC236}">
                <a16:creationId xmlns:a16="http://schemas.microsoft.com/office/drawing/2014/main" id="{109594E7-5EA9-564F-B357-3914CAE877DC}"/>
              </a:ext>
            </a:extLst>
          </p:cNvPr>
          <p:cNvSpPr/>
          <p:nvPr userDrawn="1"/>
        </p:nvSpPr>
        <p:spPr>
          <a:xfrm rot="10800000">
            <a:off x="2139464" y="6651074"/>
            <a:ext cx="99155" cy="68780"/>
          </a:xfrm>
          <a:custGeom>
            <a:avLst/>
            <a:gdLst>
              <a:gd name="connsiteX0" fmla="*/ 24130 w 65087"/>
              <a:gd name="connsiteY0" fmla="*/ 0 h 45148"/>
              <a:gd name="connsiteX1" fmla="*/ 0 w 65087"/>
              <a:gd name="connsiteY1" fmla="*/ 7938 h 45148"/>
              <a:gd name="connsiteX2" fmla="*/ 64897 w 65087"/>
              <a:gd name="connsiteY2" fmla="*/ 45149 h 45148"/>
              <a:gd name="connsiteX3" fmla="*/ 65088 w 65087"/>
              <a:gd name="connsiteY3" fmla="*/ 41021 h 45148"/>
              <a:gd name="connsiteX4" fmla="*/ 24130 w 65087"/>
              <a:gd name="connsiteY4" fmla="*/ 0 h 45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7" h="45148">
                <a:moveTo>
                  <a:pt x="24130" y="0"/>
                </a:moveTo>
                <a:cubicBezTo>
                  <a:pt x="15113" y="0"/>
                  <a:pt x="6731" y="2985"/>
                  <a:pt x="0" y="7938"/>
                </a:cubicBezTo>
                <a:lnTo>
                  <a:pt x="64897" y="45149"/>
                </a:lnTo>
                <a:cubicBezTo>
                  <a:pt x="65024" y="43751"/>
                  <a:pt x="65088" y="42418"/>
                  <a:pt x="65088" y="41021"/>
                </a:cubicBezTo>
                <a:cubicBezTo>
                  <a:pt x="65088" y="18351"/>
                  <a:pt x="46736" y="0"/>
                  <a:pt x="24130" y="0"/>
                </a:cubicBezTo>
                <a:close/>
              </a:path>
            </a:pathLst>
          </a:custGeom>
          <a:solidFill>
            <a:srgbClr val="004D95"/>
          </a:solidFill>
          <a:ln w="6350" cap="flat">
            <a:noFill/>
            <a:prstDash val="solid"/>
            <a:miter/>
          </a:ln>
        </p:spPr>
        <p:txBody>
          <a:bodyPr rtlCol="0" anchor="ctr"/>
          <a:lstStyle/>
          <a:p>
            <a:endParaRPr lang="nl-NL"/>
          </a:p>
        </p:txBody>
      </p:sp>
      <p:sp>
        <p:nvSpPr>
          <p:cNvPr id="24" name="Vrije vorm 23">
            <a:extLst>
              <a:ext uri="{FF2B5EF4-FFF2-40B4-BE49-F238E27FC236}">
                <a16:creationId xmlns:a16="http://schemas.microsoft.com/office/drawing/2014/main" id="{D30E4B26-A44C-2740-B94D-4BD70474AC73}"/>
              </a:ext>
            </a:extLst>
          </p:cNvPr>
          <p:cNvSpPr/>
          <p:nvPr userDrawn="1"/>
        </p:nvSpPr>
        <p:spPr>
          <a:xfrm rot="10800000">
            <a:off x="1884753"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 name="Vrije vorm 24">
            <a:extLst>
              <a:ext uri="{FF2B5EF4-FFF2-40B4-BE49-F238E27FC236}">
                <a16:creationId xmlns:a16="http://schemas.microsoft.com/office/drawing/2014/main" id="{537DC874-85E6-6842-BC1E-2385D764511D}"/>
              </a:ext>
            </a:extLst>
          </p:cNvPr>
          <p:cNvSpPr/>
          <p:nvPr userDrawn="1"/>
        </p:nvSpPr>
        <p:spPr>
          <a:xfrm rot="10800000">
            <a:off x="163004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6" name="Vrije vorm 25">
            <a:extLst>
              <a:ext uri="{FF2B5EF4-FFF2-40B4-BE49-F238E27FC236}">
                <a16:creationId xmlns:a16="http://schemas.microsoft.com/office/drawing/2014/main" id="{BD263136-07C6-C647-8737-2C0451EF8A60}"/>
              </a:ext>
            </a:extLst>
          </p:cNvPr>
          <p:cNvSpPr/>
          <p:nvPr userDrawn="1"/>
        </p:nvSpPr>
        <p:spPr>
          <a:xfrm rot="10800000">
            <a:off x="1375334"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7" name="Vrije vorm 26">
            <a:extLst>
              <a:ext uri="{FF2B5EF4-FFF2-40B4-BE49-F238E27FC236}">
                <a16:creationId xmlns:a16="http://schemas.microsoft.com/office/drawing/2014/main" id="{5C547CFE-F0F7-1B4E-99DB-EA1117D6AAE7}"/>
              </a:ext>
            </a:extLst>
          </p:cNvPr>
          <p:cNvSpPr/>
          <p:nvPr userDrawn="1"/>
        </p:nvSpPr>
        <p:spPr>
          <a:xfrm rot="10800000">
            <a:off x="1120623"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8" name="Vrije vorm 27">
            <a:extLst>
              <a:ext uri="{FF2B5EF4-FFF2-40B4-BE49-F238E27FC236}">
                <a16:creationId xmlns:a16="http://schemas.microsoft.com/office/drawing/2014/main" id="{00EB5EFD-99CA-234F-824D-0AC6A58D5C64}"/>
              </a:ext>
            </a:extLst>
          </p:cNvPr>
          <p:cNvSpPr/>
          <p:nvPr userDrawn="1"/>
        </p:nvSpPr>
        <p:spPr>
          <a:xfrm rot="10800000">
            <a:off x="86591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9" name="Vrije vorm 28">
            <a:extLst>
              <a:ext uri="{FF2B5EF4-FFF2-40B4-BE49-F238E27FC236}">
                <a16:creationId xmlns:a16="http://schemas.microsoft.com/office/drawing/2014/main" id="{9DC447EA-7B74-A64E-B9F4-E3EB9EB1756A}"/>
              </a:ext>
            </a:extLst>
          </p:cNvPr>
          <p:cNvSpPr/>
          <p:nvPr userDrawn="1"/>
        </p:nvSpPr>
        <p:spPr>
          <a:xfrm rot="10800000">
            <a:off x="61120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0" name="Vrije vorm 29">
            <a:extLst>
              <a:ext uri="{FF2B5EF4-FFF2-40B4-BE49-F238E27FC236}">
                <a16:creationId xmlns:a16="http://schemas.microsoft.com/office/drawing/2014/main" id="{5D5859E7-A011-4E43-90B3-ACB89048C437}"/>
              </a:ext>
            </a:extLst>
          </p:cNvPr>
          <p:cNvSpPr/>
          <p:nvPr userDrawn="1"/>
        </p:nvSpPr>
        <p:spPr>
          <a:xfrm rot="10800000">
            <a:off x="356397"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1" name="Vrije vorm 30">
            <a:extLst>
              <a:ext uri="{FF2B5EF4-FFF2-40B4-BE49-F238E27FC236}">
                <a16:creationId xmlns:a16="http://schemas.microsoft.com/office/drawing/2014/main" id="{A2177D05-BE02-5442-9C49-DCE01FB2D9E6}"/>
              </a:ext>
            </a:extLst>
          </p:cNvPr>
          <p:cNvSpPr/>
          <p:nvPr userDrawn="1"/>
        </p:nvSpPr>
        <p:spPr>
          <a:xfrm rot="10800000">
            <a:off x="101688"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2" name="Vrije vorm 31">
            <a:extLst>
              <a:ext uri="{FF2B5EF4-FFF2-40B4-BE49-F238E27FC236}">
                <a16:creationId xmlns:a16="http://schemas.microsoft.com/office/drawing/2014/main" id="{88D81F62-F857-0D4E-AFF1-7A9E76CB7CA6}"/>
              </a:ext>
            </a:extLst>
          </p:cNvPr>
          <p:cNvSpPr/>
          <p:nvPr userDrawn="1"/>
        </p:nvSpPr>
        <p:spPr>
          <a:xfrm rot="10800000">
            <a:off x="1630044" y="6365602"/>
            <a:ext cx="119372" cy="98671"/>
          </a:xfrm>
          <a:custGeom>
            <a:avLst/>
            <a:gdLst>
              <a:gd name="connsiteX0" fmla="*/ 37401 w 78358"/>
              <a:gd name="connsiteY0" fmla="*/ 0 h 64769"/>
              <a:gd name="connsiteX1" fmla="*/ 0 w 78358"/>
              <a:gd name="connsiteY1" fmla="*/ 24257 h 64769"/>
              <a:gd name="connsiteX2" fmla="*/ 70675 w 78358"/>
              <a:gd name="connsiteY2" fmla="*/ 64770 h 64769"/>
              <a:gd name="connsiteX3" fmla="*/ 78359 w 78358"/>
              <a:gd name="connsiteY3" fmla="*/ 40957 h 64769"/>
              <a:gd name="connsiteX4" fmla="*/ 37401 w 78358"/>
              <a:gd name="connsiteY4" fmla="*/ 0 h 6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58" h="64769">
                <a:moveTo>
                  <a:pt x="37401" y="0"/>
                </a:moveTo>
                <a:cubicBezTo>
                  <a:pt x="20701" y="0"/>
                  <a:pt x="6413" y="9970"/>
                  <a:pt x="0" y="24257"/>
                </a:cubicBezTo>
                <a:lnTo>
                  <a:pt x="70675" y="64770"/>
                </a:lnTo>
                <a:cubicBezTo>
                  <a:pt x="75501" y="58039"/>
                  <a:pt x="78359" y="49848"/>
                  <a:pt x="78359" y="40957"/>
                </a:cubicBezTo>
                <a:cubicBezTo>
                  <a:pt x="78359" y="18351"/>
                  <a:pt x="60007" y="0"/>
                  <a:pt x="37401" y="0"/>
                </a:cubicBezTo>
                <a:close/>
              </a:path>
            </a:pathLst>
          </a:custGeom>
          <a:solidFill>
            <a:srgbClr val="004D95"/>
          </a:solidFill>
          <a:ln w="6350"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010D4BF0-4586-BA46-AA0A-3D61CD70FCF7}"/>
              </a:ext>
            </a:extLst>
          </p:cNvPr>
          <p:cNvSpPr/>
          <p:nvPr userDrawn="1"/>
        </p:nvSpPr>
        <p:spPr>
          <a:xfrm rot="10800000">
            <a:off x="1375334"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4" name="Vrije vorm 33">
            <a:extLst>
              <a:ext uri="{FF2B5EF4-FFF2-40B4-BE49-F238E27FC236}">
                <a16:creationId xmlns:a16="http://schemas.microsoft.com/office/drawing/2014/main" id="{C1064B07-E9CF-AE45-8411-D8FB0C200967}"/>
              </a:ext>
            </a:extLst>
          </p:cNvPr>
          <p:cNvSpPr/>
          <p:nvPr userDrawn="1"/>
        </p:nvSpPr>
        <p:spPr>
          <a:xfrm rot="10800000">
            <a:off x="1120623"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5" name="Vrije vorm 34">
            <a:extLst>
              <a:ext uri="{FF2B5EF4-FFF2-40B4-BE49-F238E27FC236}">
                <a16:creationId xmlns:a16="http://schemas.microsoft.com/office/drawing/2014/main" id="{2173C948-AB75-1642-ADA2-0EC3B13C901C}"/>
              </a:ext>
            </a:extLst>
          </p:cNvPr>
          <p:cNvSpPr/>
          <p:nvPr userDrawn="1"/>
        </p:nvSpPr>
        <p:spPr>
          <a:xfrm rot="10800000">
            <a:off x="86591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3FC0B8F6-6FF4-AB42-8530-650290996626}"/>
              </a:ext>
            </a:extLst>
          </p:cNvPr>
          <p:cNvSpPr/>
          <p:nvPr userDrawn="1"/>
        </p:nvSpPr>
        <p:spPr>
          <a:xfrm rot="10800000">
            <a:off x="61120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7" name="Vrije vorm 36">
            <a:extLst>
              <a:ext uri="{FF2B5EF4-FFF2-40B4-BE49-F238E27FC236}">
                <a16:creationId xmlns:a16="http://schemas.microsoft.com/office/drawing/2014/main" id="{F532D8B5-F6DF-1946-874C-771B4F60B8CE}"/>
              </a:ext>
            </a:extLst>
          </p:cNvPr>
          <p:cNvSpPr/>
          <p:nvPr userDrawn="1"/>
        </p:nvSpPr>
        <p:spPr>
          <a:xfrm rot="10800000">
            <a:off x="356397"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8" name="Vrije vorm 37">
            <a:extLst>
              <a:ext uri="{FF2B5EF4-FFF2-40B4-BE49-F238E27FC236}">
                <a16:creationId xmlns:a16="http://schemas.microsoft.com/office/drawing/2014/main" id="{8B788B96-99C5-E642-863D-9C536861D2A3}"/>
              </a:ext>
            </a:extLst>
          </p:cNvPr>
          <p:cNvSpPr/>
          <p:nvPr userDrawn="1"/>
        </p:nvSpPr>
        <p:spPr>
          <a:xfrm rot="10800000">
            <a:off x="101688"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9" name="Vrije vorm 38">
            <a:extLst>
              <a:ext uri="{FF2B5EF4-FFF2-40B4-BE49-F238E27FC236}">
                <a16:creationId xmlns:a16="http://schemas.microsoft.com/office/drawing/2014/main" id="{7ACB8796-B799-4E47-8D42-FF7AE9CBBF66}"/>
              </a:ext>
            </a:extLst>
          </p:cNvPr>
          <p:cNvSpPr/>
          <p:nvPr userDrawn="1"/>
        </p:nvSpPr>
        <p:spPr>
          <a:xfrm rot="10800000">
            <a:off x="1120529" y="6088835"/>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292 h 78676"/>
              <a:gd name="connsiteX4" fmla="*/ 5689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1"/>
                  <a:pt x="63564" y="0"/>
                  <a:pt x="40958" y="0"/>
                </a:cubicBezTo>
                <a:cubicBezTo>
                  <a:pt x="18352" y="0"/>
                  <a:pt x="0" y="18351"/>
                  <a:pt x="0" y="40958"/>
                </a:cubicBezTo>
                <a:cubicBezTo>
                  <a:pt x="0" y="42799"/>
                  <a:pt x="190" y="44577"/>
                  <a:pt x="381" y="46292"/>
                </a:cubicBezTo>
                <a:lnTo>
                  <a:pt x="56896" y="78677"/>
                </a:lnTo>
                <a:cubicBezTo>
                  <a:pt x="71564" y="72517"/>
                  <a:pt x="81915" y="57912"/>
                  <a:pt x="81915" y="40958"/>
                </a:cubicBezTo>
                <a:close/>
              </a:path>
            </a:pathLst>
          </a:custGeom>
          <a:solidFill>
            <a:srgbClr val="004D95"/>
          </a:solidFill>
          <a:ln w="6350" cap="flat">
            <a:noFill/>
            <a:prstDash val="solid"/>
            <a:miter/>
          </a:ln>
        </p:spPr>
        <p:txBody>
          <a:bodyPr rtlCol="0" anchor="ctr"/>
          <a:lstStyle/>
          <a:p>
            <a:endParaRPr lang="nl-NL"/>
          </a:p>
        </p:txBody>
      </p:sp>
      <p:sp>
        <p:nvSpPr>
          <p:cNvPr id="40" name="Vrije vorm 39">
            <a:extLst>
              <a:ext uri="{FF2B5EF4-FFF2-40B4-BE49-F238E27FC236}">
                <a16:creationId xmlns:a16="http://schemas.microsoft.com/office/drawing/2014/main" id="{2F013D7B-855F-494F-96E6-D83874C44101}"/>
              </a:ext>
            </a:extLst>
          </p:cNvPr>
          <p:cNvSpPr/>
          <p:nvPr userDrawn="1"/>
        </p:nvSpPr>
        <p:spPr>
          <a:xfrm rot="10800000">
            <a:off x="86591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41" name="Vrije vorm 40">
            <a:extLst>
              <a:ext uri="{FF2B5EF4-FFF2-40B4-BE49-F238E27FC236}">
                <a16:creationId xmlns:a16="http://schemas.microsoft.com/office/drawing/2014/main" id="{EB206C96-1A29-AD49-BFAE-B2F19D7B4FD0}"/>
              </a:ext>
            </a:extLst>
          </p:cNvPr>
          <p:cNvSpPr/>
          <p:nvPr userDrawn="1"/>
        </p:nvSpPr>
        <p:spPr>
          <a:xfrm rot="10800000">
            <a:off x="61120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42" name="Vrije vorm 41">
            <a:extLst>
              <a:ext uri="{FF2B5EF4-FFF2-40B4-BE49-F238E27FC236}">
                <a16:creationId xmlns:a16="http://schemas.microsoft.com/office/drawing/2014/main" id="{62927341-374C-E448-AA15-B2C889404F29}"/>
              </a:ext>
            </a:extLst>
          </p:cNvPr>
          <p:cNvSpPr/>
          <p:nvPr userDrawn="1"/>
        </p:nvSpPr>
        <p:spPr>
          <a:xfrm rot="10800000">
            <a:off x="356397" y="6083903"/>
            <a:ext cx="124791" cy="124790"/>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43" name="Vrije vorm 42">
            <a:extLst>
              <a:ext uri="{FF2B5EF4-FFF2-40B4-BE49-F238E27FC236}">
                <a16:creationId xmlns:a16="http://schemas.microsoft.com/office/drawing/2014/main" id="{C19E668C-02B7-6F4D-94D2-D8D63A17E092}"/>
              </a:ext>
            </a:extLst>
          </p:cNvPr>
          <p:cNvSpPr/>
          <p:nvPr userDrawn="1"/>
        </p:nvSpPr>
        <p:spPr>
          <a:xfrm rot="10800000">
            <a:off x="101688"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44" name="Vrije vorm 43">
            <a:extLst>
              <a:ext uri="{FF2B5EF4-FFF2-40B4-BE49-F238E27FC236}">
                <a16:creationId xmlns:a16="http://schemas.microsoft.com/office/drawing/2014/main" id="{35CB06E4-0C29-7B40-8405-1ADC8B3F2A6F}"/>
              </a:ext>
            </a:extLst>
          </p:cNvPr>
          <p:cNvSpPr/>
          <p:nvPr userDrawn="1"/>
        </p:nvSpPr>
        <p:spPr>
          <a:xfrm rot="10800000">
            <a:off x="878297" y="5928058"/>
            <a:ext cx="43145" cy="24763"/>
          </a:xfrm>
          <a:custGeom>
            <a:avLst/>
            <a:gdLst>
              <a:gd name="connsiteX0" fmla="*/ 0 w 28321"/>
              <a:gd name="connsiteY0" fmla="*/ 0 h 16255"/>
              <a:gd name="connsiteX1" fmla="*/ 28321 w 28321"/>
              <a:gd name="connsiteY1" fmla="*/ 16256 h 16255"/>
              <a:gd name="connsiteX2" fmla="*/ 0 w 28321"/>
              <a:gd name="connsiteY2" fmla="*/ 0 h 16255"/>
            </a:gdLst>
            <a:ahLst/>
            <a:cxnLst>
              <a:cxn ang="0">
                <a:pos x="connsiteX0" y="connsiteY0"/>
              </a:cxn>
              <a:cxn ang="0">
                <a:pos x="connsiteX1" y="connsiteY1"/>
              </a:cxn>
              <a:cxn ang="0">
                <a:pos x="connsiteX2" y="connsiteY2"/>
              </a:cxn>
            </a:cxnLst>
            <a:rect l="l" t="t" r="r" b="b"/>
            <a:pathLst>
              <a:path w="28321" h="16255">
                <a:moveTo>
                  <a:pt x="0" y="0"/>
                </a:moveTo>
                <a:lnTo>
                  <a:pt x="28321" y="16256"/>
                </a:lnTo>
                <a:cubicBezTo>
                  <a:pt x="21717" y="7366"/>
                  <a:pt x="11557" y="1270"/>
                  <a:pt x="0" y="0"/>
                </a:cubicBezTo>
                <a:close/>
              </a:path>
            </a:pathLst>
          </a:custGeom>
          <a:solidFill>
            <a:srgbClr val="004D95"/>
          </a:solidFill>
          <a:ln w="6350" cap="flat">
            <a:noFill/>
            <a:prstDash val="solid"/>
            <a:miter/>
          </a:ln>
        </p:spPr>
        <p:txBody>
          <a:bodyPr rtlCol="0" anchor="ctr"/>
          <a:lstStyle/>
          <a:p>
            <a:endParaRPr lang="nl-NL"/>
          </a:p>
        </p:txBody>
      </p:sp>
      <p:sp>
        <p:nvSpPr>
          <p:cNvPr id="45" name="Vrije vorm 44">
            <a:extLst>
              <a:ext uri="{FF2B5EF4-FFF2-40B4-BE49-F238E27FC236}">
                <a16:creationId xmlns:a16="http://schemas.microsoft.com/office/drawing/2014/main" id="{303D629B-77FA-6047-BDF0-086E704BCAC7}"/>
              </a:ext>
            </a:extLst>
          </p:cNvPr>
          <p:cNvSpPr/>
          <p:nvPr userDrawn="1"/>
        </p:nvSpPr>
        <p:spPr>
          <a:xfrm rot="10800000">
            <a:off x="611204"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6" name="Vrije vorm 45">
            <a:extLst>
              <a:ext uri="{FF2B5EF4-FFF2-40B4-BE49-F238E27FC236}">
                <a16:creationId xmlns:a16="http://schemas.microsoft.com/office/drawing/2014/main" id="{067DF060-70AF-7547-B90C-A8FA62603D77}"/>
              </a:ext>
            </a:extLst>
          </p:cNvPr>
          <p:cNvSpPr/>
          <p:nvPr userDrawn="1"/>
        </p:nvSpPr>
        <p:spPr>
          <a:xfrm rot="10800000">
            <a:off x="356397" y="5828418"/>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7" name="Vrije vorm 46">
            <a:extLst>
              <a:ext uri="{FF2B5EF4-FFF2-40B4-BE49-F238E27FC236}">
                <a16:creationId xmlns:a16="http://schemas.microsoft.com/office/drawing/2014/main" id="{0B96FDF3-D4B3-9A46-A343-83477434A51B}"/>
              </a:ext>
            </a:extLst>
          </p:cNvPr>
          <p:cNvSpPr/>
          <p:nvPr userDrawn="1"/>
        </p:nvSpPr>
        <p:spPr>
          <a:xfrm rot="10800000">
            <a:off x="101688"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8" name="Vrije vorm 47">
            <a:extLst>
              <a:ext uri="{FF2B5EF4-FFF2-40B4-BE49-F238E27FC236}">
                <a16:creationId xmlns:a16="http://schemas.microsoft.com/office/drawing/2014/main" id="{3DB4FD5A-F6DD-264F-9A0B-99D5130BE926}"/>
              </a:ext>
            </a:extLst>
          </p:cNvPr>
          <p:cNvSpPr/>
          <p:nvPr userDrawn="1"/>
        </p:nvSpPr>
        <p:spPr>
          <a:xfrm rot="10800000">
            <a:off x="356399" y="5629139"/>
            <a:ext cx="99059" cy="68490"/>
          </a:xfrm>
          <a:custGeom>
            <a:avLst/>
            <a:gdLst>
              <a:gd name="connsiteX0" fmla="*/ 24067 w 65024"/>
              <a:gd name="connsiteY0" fmla="*/ 0 h 44958"/>
              <a:gd name="connsiteX1" fmla="*/ 0 w 65024"/>
              <a:gd name="connsiteY1" fmla="*/ 7811 h 44958"/>
              <a:gd name="connsiteX2" fmla="*/ 64834 w 65024"/>
              <a:gd name="connsiteY2" fmla="*/ 44958 h 44958"/>
              <a:gd name="connsiteX3" fmla="*/ 65024 w 65024"/>
              <a:gd name="connsiteY3" fmla="*/ 40957 h 44958"/>
              <a:gd name="connsiteX4" fmla="*/ 24067 w 65024"/>
              <a:gd name="connsiteY4" fmla="*/ 0 h 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24" h="44958">
                <a:moveTo>
                  <a:pt x="24067" y="0"/>
                </a:moveTo>
                <a:cubicBezTo>
                  <a:pt x="15049" y="0"/>
                  <a:pt x="6795" y="2921"/>
                  <a:pt x="0" y="7811"/>
                </a:cubicBezTo>
                <a:lnTo>
                  <a:pt x="64834" y="44958"/>
                </a:lnTo>
                <a:cubicBezTo>
                  <a:pt x="64961" y="43625"/>
                  <a:pt x="65024" y="42291"/>
                  <a:pt x="65024" y="40957"/>
                </a:cubicBezTo>
                <a:cubicBezTo>
                  <a:pt x="65024" y="18351"/>
                  <a:pt x="46673" y="0"/>
                  <a:pt x="24067" y="0"/>
                </a:cubicBezTo>
                <a:close/>
              </a:path>
            </a:pathLst>
          </a:custGeom>
          <a:solidFill>
            <a:srgbClr val="004D95"/>
          </a:solidFill>
          <a:ln w="6350" cap="flat">
            <a:noFill/>
            <a:prstDash val="solid"/>
            <a:miter/>
          </a:ln>
        </p:spPr>
        <p:txBody>
          <a:bodyPr rtlCol="0" anchor="ctr"/>
          <a:lstStyle/>
          <a:p>
            <a:endParaRPr lang="nl-NL"/>
          </a:p>
        </p:txBody>
      </p:sp>
      <p:sp>
        <p:nvSpPr>
          <p:cNvPr id="49" name="Vrije vorm 48">
            <a:extLst>
              <a:ext uri="{FF2B5EF4-FFF2-40B4-BE49-F238E27FC236}">
                <a16:creationId xmlns:a16="http://schemas.microsoft.com/office/drawing/2014/main" id="{F8558770-669B-3F4B-B085-944C38C4210C}"/>
              </a:ext>
            </a:extLst>
          </p:cNvPr>
          <p:cNvSpPr/>
          <p:nvPr userDrawn="1"/>
        </p:nvSpPr>
        <p:spPr>
          <a:xfrm rot="10800000">
            <a:off x="101688" y="557283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pic>
        <p:nvPicPr>
          <p:cNvPr id="50" name="Graphic 49">
            <a:extLst>
              <a:ext uri="{FF2B5EF4-FFF2-40B4-BE49-F238E27FC236}">
                <a16:creationId xmlns:a16="http://schemas.microsoft.com/office/drawing/2014/main" id="{914CF063-C72C-E044-8141-76769350EB4A}"/>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541358" y="323263"/>
            <a:ext cx="1231541" cy="431039"/>
          </a:xfrm>
          <a:prstGeom prst="rect">
            <a:avLst/>
          </a:prstGeom>
        </p:spPr>
      </p:pic>
    </p:spTree>
    <p:extLst>
      <p:ext uri="{BB962C8B-B14F-4D97-AF65-F5344CB8AC3E}">
        <p14:creationId xmlns:p14="http://schemas.microsoft.com/office/powerpoint/2010/main" val="231744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ekst pagina 01">
    <p:spTree>
      <p:nvGrpSpPr>
        <p:cNvPr id="1" name=""/>
        <p:cNvGrpSpPr/>
        <p:nvPr/>
      </p:nvGrpSpPr>
      <p:grpSpPr>
        <a:xfrm>
          <a:off x="0" y="0"/>
          <a:ext cx="0" cy="0"/>
          <a:chOff x="0" y="0"/>
          <a:chExt cx="0" cy="0"/>
        </a:xfrm>
      </p:grpSpPr>
      <p:pic>
        <p:nvPicPr>
          <p:cNvPr id="449" name="Afbeelding 448" descr="Afbeelding met keukengerei, vissen&#10;&#10;Automatisch gegenereerde beschrijving">
            <a:extLst>
              <a:ext uri="{FF2B5EF4-FFF2-40B4-BE49-F238E27FC236}">
                <a16:creationId xmlns:a16="http://schemas.microsoft.com/office/drawing/2014/main" id="{AFC23829-C72B-3546-AD87-891F584075CE}"/>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3502318" y="9427"/>
            <a:ext cx="8706867" cy="4864100"/>
          </a:xfrm>
          <a:prstGeom prst="rect">
            <a:avLst/>
          </a:prstGeom>
        </p:spPr>
      </p:pic>
      <p:sp>
        <p:nvSpPr>
          <p:cNvPr id="446" name="Tijdelijke aanduiding voor tekst 2">
            <a:extLst>
              <a:ext uri="{FF2B5EF4-FFF2-40B4-BE49-F238E27FC236}">
                <a16:creationId xmlns:a16="http://schemas.microsoft.com/office/drawing/2014/main" id="{3EC0031E-A07A-5946-A5EA-E7CE79449607}"/>
              </a:ext>
            </a:extLst>
          </p:cNvPr>
          <p:cNvSpPr>
            <a:spLocks noGrp="1"/>
          </p:cNvSpPr>
          <p:nvPr userDrawn="1">
            <p:ph type="body" idx="1"/>
          </p:nvPr>
        </p:nvSpPr>
        <p:spPr>
          <a:xfrm>
            <a:off x="529118" y="2615351"/>
            <a:ext cx="6993713" cy="461665"/>
          </a:xfrm>
        </p:spPr>
        <p:txBody>
          <a:bodyPr>
            <a:spAutoFit/>
          </a:bodyPr>
          <a:lstStyle>
            <a:lvl1pPr marL="0" indent="0">
              <a:lnSpc>
                <a:spcPct val="100000"/>
              </a:lnSpc>
              <a:spcBef>
                <a:spcPts val="400"/>
              </a:spcBef>
              <a:buFont typeface="Arial" panose="020B0604020202020204" pitchFamily="34" charset="0"/>
              <a:buNone/>
              <a:defRPr sz="2400">
                <a:solidFill>
                  <a:schemeClr val="tx1"/>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9" name="Tijdelijke aanduiding voor dianummer 5">
            <a:extLst>
              <a:ext uri="{FF2B5EF4-FFF2-40B4-BE49-F238E27FC236}">
                <a16:creationId xmlns:a16="http://schemas.microsoft.com/office/drawing/2014/main" id="{067A7188-C163-B54F-B509-123D15618634}"/>
              </a:ext>
            </a:extLst>
          </p:cNvPr>
          <p:cNvSpPr>
            <a:spLocks noGrp="1"/>
          </p:cNvSpPr>
          <p:nvPr>
            <p:ph type="sldNum" sz="quarter" idx="12"/>
          </p:nvPr>
        </p:nvSpPr>
        <p:spPr>
          <a:xfrm>
            <a:off x="7776411" y="6356350"/>
            <a:ext cx="2743200" cy="365125"/>
          </a:xfrm>
          <a:prstGeom prst="rect">
            <a:avLst/>
          </a:prstGeom>
        </p:spPr>
        <p:txBody>
          <a:bodyPr/>
          <a:lstStyle/>
          <a:p>
            <a:fld id="{FF52556B-FD87-D94A-A2F9-A3658DF2EFA1}" type="datetimeFigureOut">
              <a:rPr lang="en-GB" smtClean="0"/>
              <a:pPr/>
              <a:t>16/03/2024</a:t>
            </a:fld>
            <a:r>
              <a:rPr lang="en-GB" dirty="0"/>
              <a:t> - </a:t>
            </a:r>
            <a:fld id="{C21756EA-821A-1948-9720-2C868137C87B}" type="slidenum">
              <a:rPr lang="en-GB" smtClean="0"/>
              <a:pPr/>
              <a:t>‹nr.›</a:t>
            </a:fld>
            <a:endParaRPr lang="en-GB" dirty="0"/>
          </a:p>
        </p:txBody>
      </p:sp>
      <p:sp>
        <p:nvSpPr>
          <p:cNvPr id="445" name="Titel 1">
            <a:extLst>
              <a:ext uri="{FF2B5EF4-FFF2-40B4-BE49-F238E27FC236}">
                <a16:creationId xmlns:a16="http://schemas.microsoft.com/office/drawing/2014/main" id="{01CEF265-F7CD-454D-B26A-C27699402200}"/>
              </a:ext>
            </a:extLst>
          </p:cNvPr>
          <p:cNvSpPr>
            <a:spLocks noGrp="1"/>
          </p:cNvSpPr>
          <p:nvPr>
            <p:ph type="title"/>
          </p:nvPr>
        </p:nvSpPr>
        <p:spPr>
          <a:xfrm>
            <a:off x="539749" y="1156846"/>
            <a:ext cx="5342436" cy="1294254"/>
          </a:xfrm>
        </p:spPr>
        <p:txBody>
          <a:bodyPr anchor="t">
            <a:normAutofit/>
          </a:bodyPr>
          <a:lstStyle>
            <a:lvl1pPr>
              <a:defRPr sz="3500" cap="none" baseline="0">
                <a:solidFill>
                  <a:srgbClr val="004D95"/>
                </a:solidFill>
                <a:latin typeface="Century Gothic" panose="020B0502020202020204" pitchFamily="34" charset="0"/>
              </a:defRPr>
            </a:lvl1pPr>
          </a:lstStyle>
          <a:p>
            <a:r>
              <a:rPr lang="nl-NL"/>
              <a:t>Klik om de stijl te bewerken</a:t>
            </a:r>
            <a:endParaRPr lang="en-GB" dirty="0"/>
          </a:p>
        </p:txBody>
      </p:sp>
      <p:sp>
        <p:nvSpPr>
          <p:cNvPr id="424" name="Rechthoek 423">
            <a:extLst>
              <a:ext uri="{FF2B5EF4-FFF2-40B4-BE49-F238E27FC236}">
                <a16:creationId xmlns:a16="http://schemas.microsoft.com/office/drawing/2014/main" id="{AE0B336A-D3B9-514D-94F4-7DE62986FC03}"/>
              </a:ext>
            </a:extLst>
          </p:cNvPr>
          <p:cNvSpPr/>
          <p:nvPr userDrawn="1"/>
        </p:nvSpPr>
        <p:spPr>
          <a:xfrm>
            <a:off x="-4053527" y="0"/>
            <a:ext cx="3657600" cy="7329714"/>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425" name="Tekstvak 424">
            <a:extLst>
              <a:ext uri="{FF2B5EF4-FFF2-40B4-BE49-F238E27FC236}">
                <a16:creationId xmlns:a16="http://schemas.microsoft.com/office/drawing/2014/main" id="{A6F42B4B-EA8C-E240-9C4D-F721500FD95B}"/>
              </a:ext>
            </a:extLst>
          </p:cNvPr>
          <p:cNvSpPr txBox="1"/>
          <p:nvPr userDrawn="1"/>
        </p:nvSpPr>
        <p:spPr>
          <a:xfrm>
            <a:off x="-3883843" y="292231"/>
            <a:ext cx="3233393" cy="7299499"/>
          </a:xfrm>
          <a:prstGeom prst="rect">
            <a:avLst/>
          </a:prstGeom>
          <a:noFill/>
        </p:spPr>
        <p:txBody>
          <a:bodyPr wrap="square" rtlCol="0">
            <a:spAutoFit/>
          </a:bodyPr>
          <a:lstStyle/>
          <a:p>
            <a:r>
              <a:rPr lang="en-GB" sz="1600" b="1" dirty="0" err="1">
                <a:solidFill>
                  <a:srgbClr val="004B95"/>
                </a:solidFill>
                <a:latin typeface="Century Gothic" panose="020B0502020202020204" pitchFamily="34" charset="0"/>
              </a:rPr>
              <a:t>Verander</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een</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foto</a:t>
            </a:r>
            <a:endParaRPr lang="en-GB" sz="1600" b="1" dirty="0">
              <a:solidFill>
                <a:srgbClr val="004B95"/>
              </a:solidFill>
              <a:latin typeface="Century Gothic" panose="020B0502020202020204" pitchFamily="34" charset="0"/>
            </a:endParaRP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Selecteer</a:t>
            </a:r>
            <a:r>
              <a:rPr lang="en-GB" sz="1400" b="0" dirty="0">
                <a:solidFill>
                  <a:schemeClr val="tx1"/>
                </a:solidFill>
                <a:latin typeface="Century Gothic" panose="020B0502020202020204" pitchFamily="34" charset="0"/>
              </a:rPr>
              <a:t> de </a:t>
            </a:r>
            <a:r>
              <a:rPr lang="en-GB" sz="1400" b="0" dirty="0" err="1">
                <a:solidFill>
                  <a:schemeClr val="tx1"/>
                </a:solidFill>
                <a:latin typeface="Century Gothic" panose="020B0502020202020204" pitchFamily="34" charset="0"/>
              </a:rPr>
              <a:t>vorm</a:t>
            </a:r>
            <a:endParaRPr lang="en-GB" sz="1400" b="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 </a:t>
            </a:r>
          </a:p>
          <a:p>
            <a:pPr marL="0" indent="0">
              <a:lnSpc>
                <a:spcPct val="150000"/>
              </a:lnSpc>
              <a:buFont typeface="Arial" panose="020B0604020202020204" pitchFamily="34" charset="0"/>
              <a:buNone/>
            </a:pPr>
            <a:r>
              <a:rPr lang="en-GB" sz="1400" b="0" dirty="0" err="1">
                <a:solidFill>
                  <a:schemeClr val="tx1"/>
                </a:solidFill>
                <a:latin typeface="Century Gothic" panose="020B0502020202020204" pitchFamily="34" charset="0"/>
              </a:rPr>
              <a:t>Klik</a:t>
            </a:r>
            <a:r>
              <a:rPr lang="en-GB" sz="1400" b="0" dirty="0">
                <a:solidFill>
                  <a:schemeClr val="tx1"/>
                </a:solidFill>
                <a:latin typeface="Century Gothic" panose="020B0502020202020204" pitchFamily="34" charset="0"/>
              </a:rPr>
              <a:t> op het </a:t>
            </a:r>
            <a:r>
              <a:rPr lang="en-GB" sz="1400" b="0" dirty="0" err="1">
                <a:solidFill>
                  <a:schemeClr val="tx1"/>
                </a:solidFill>
                <a:latin typeface="Century Gothic" panose="020B0502020202020204" pitchFamily="34" charset="0"/>
              </a:rPr>
              <a:t>afbeelding</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icoontje</a:t>
            </a:r>
            <a:endParaRPr lang="en-GB" sz="1400" b="0" u="sng"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3: </a:t>
            </a:r>
          </a:p>
          <a:p>
            <a:pPr marL="0" indent="0">
              <a:lnSpc>
                <a:spcPct val="150000"/>
              </a:lnSpc>
              <a:buFont typeface="Arial" panose="020B0604020202020204" pitchFamily="34" charset="0"/>
              <a:buNone/>
            </a:pPr>
            <a:r>
              <a:rPr lang="en-GB" sz="1400" b="0" i="0" dirty="0">
                <a:solidFill>
                  <a:schemeClr val="tx1"/>
                </a:solidFill>
                <a:latin typeface="Century Gothic" panose="020B0502020202020204" pitchFamily="34" charset="0"/>
              </a:rPr>
              <a:t>Upload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vanaf</a:t>
            </a:r>
            <a:r>
              <a:rPr lang="en-GB" sz="1400" b="0" i="0" dirty="0">
                <a:solidFill>
                  <a:schemeClr val="tx1"/>
                </a:solidFill>
                <a:latin typeface="Century Gothic" panose="020B0502020202020204" pitchFamily="34" charset="0"/>
              </a:rPr>
              <a:t> de computer</a:t>
            </a:r>
          </a:p>
          <a:p>
            <a:pPr marL="0" indent="0">
              <a:lnSpc>
                <a:spcPct val="150000"/>
              </a:lnSpc>
              <a:buFont typeface="Arial" panose="020B0604020202020204" pitchFamily="34" charset="0"/>
              <a:buNone/>
            </a:pPr>
            <a:r>
              <a:rPr lang="en-GB" sz="1400" b="1" dirty="0" err="1">
                <a:solidFill>
                  <a:schemeClr val="tx1"/>
                </a:solidFill>
                <a:latin typeface="Century Gothic" panose="020B0502020202020204" pitchFamily="34" charset="0"/>
              </a:rPr>
              <a:t>verschuif</a:t>
            </a:r>
            <a:r>
              <a:rPr lang="en-GB" sz="1400" b="1" dirty="0">
                <a:solidFill>
                  <a:schemeClr val="tx1"/>
                </a:solidFill>
                <a:latin typeface="Century Gothic" panose="020B0502020202020204" pitchFamily="34" charset="0"/>
              </a:rPr>
              <a:t> de </a:t>
            </a:r>
            <a:r>
              <a:rPr lang="en-GB" sz="1400" b="1" dirty="0" err="1">
                <a:solidFill>
                  <a:schemeClr val="tx1"/>
                </a:solidFill>
                <a:latin typeface="Century Gothic" panose="020B0502020202020204" pitchFamily="34" charset="0"/>
              </a:rPr>
              <a:t>afbeelding</a:t>
            </a:r>
            <a:r>
              <a:rPr lang="en-GB" sz="1400" b="1" dirty="0">
                <a:solidFill>
                  <a:schemeClr val="tx1"/>
                </a:solidFill>
                <a:latin typeface="Century Gothic" panose="020B0502020202020204" pitchFamily="34" charset="0"/>
              </a:rPr>
              <a:t> </a:t>
            </a:r>
            <a:r>
              <a:rPr lang="en-GB" sz="1400" b="1" dirty="0" err="1">
                <a:solidFill>
                  <a:schemeClr val="tx1"/>
                </a:solidFill>
                <a:latin typeface="Century Gothic" panose="020B0502020202020204" pitchFamily="34" charset="0"/>
              </a:rPr>
              <a:t>niet</a:t>
            </a:r>
            <a:endParaRPr lang="en-GB" sz="1400" b="1"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br>
              <a:rPr lang="en-GB" sz="1400" b="1" dirty="0">
                <a:solidFill>
                  <a:schemeClr val="tx1"/>
                </a:solidFill>
                <a:latin typeface="Century Gothic" panose="020B0502020202020204" pitchFamily="34" charset="0"/>
              </a:rPr>
            </a:br>
            <a:r>
              <a:rPr lang="en-GB" sz="1400" b="1" dirty="0" err="1">
                <a:solidFill>
                  <a:schemeClr val="tx1"/>
                </a:solidFill>
                <a:latin typeface="Century Gothic" panose="020B0502020202020204" pitchFamily="34" charset="0"/>
              </a:rPr>
              <a:t>Optioneel</a:t>
            </a:r>
            <a:r>
              <a:rPr lang="en-GB" sz="1400" b="1" dirty="0">
                <a:solidFill>
                  <a:schemeClr val="tx1"/>
                </a:solidFill>
                <a:latin typeface="Century Gothic" panose="020B0502020202020204" pitchFamily="34" charset="0"/>
              </a:rPr>
              <a:t>:</a:t>
            </a:r>
            <a:br>
              <a:rPr lang="en-GB" sz="1400" b="1" dirty="0">
                <a:solidFill>
                  <a:schemeClr val="tx1"/>
                </a:solidFill>
                <a:latin typeface="Century Gothic" panose="020B0502020202020204" pitchFamily="34" charset="0"/>
              </a:rPr>
            </a:br>
            <a:r>
              <a:rPr lang="en-GB" sz="1400" b="1" dirty="0">
                <a:solidFill>
                  <a:schemeClr val="tx1"/>
                </a:solidFill>
                <a:latin typeface="Century Gothic" panose="020B0502020202020204" pitchFamily="34" charset="0"/>
              </a:rPr>
              <a:t>Stap 4: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vorm</a:t>
            </a:r>
            <a:r>
              <a:rPr lang="en-GB" sz="1400" b="0" i="0" dirty="0">
                <a:solidFill>
                  <a:schemeClr val="tx1"/>
                </a:solidFill>
                <a:latin typeface="Century Gothic" panose="020B0502020202020204" pitchFamily="34" charset="0"/>
              </a:rPr>
              <a:t>/</a:t>
            </a:r>
            <a:r>
              <a:rPr lang="en-GB" sz="1400" b="0" i="0" dirty="0" err="1">
                <a:solidFill>
                  <a:schemeClr val="tx1"/>
                </a:solidFill>
                <a:latin typeface="Century Gothic" panose="020B0502020202020204" pitchFamily="34" charset="0"/>
              </a:rPr>
              <a:t>afbeelding</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kies</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voor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rechtermuisknop</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Bijsneden</a:t>
            </a: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5: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Verplaats</a:t>
            </a:r>
            <a:r>
              <a:rPr lang="en-GB" sz="1400" b="0" i="0" dirty="0">
                <a:solidFill>
                  <a:schemeClr val="tx1"/>
                </a:solidFill>
                <a:latin typeface="Century Gothic" panose="020B0502020202020204" pitchFamily="34" charset="0"/>
              </a:rPr>
              <a:t> of </a:t>
            </a:r>
            <a:r>
              <a:rPr lang="en-GB" sz="1400" b="0" i="0" dirty="0" err="1">
                <a:solidFill>
                  <a:schemeClr val="tx1"/>
                </a:solidFill>
                <a:latin typeface="Century Gothic" panose="020B0502020202020204" pitchFamily="34" charset="0"/>
              </a:rPr>
              <a:t>schaal</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om </a:t>
            </a:r>
            <a:r>
              <a:rPr lang="en-GB" sz="1400" b="0" i="0" dirty="0" err="1">
                <a:solidFill>
                  <a:schemeClr val="tx1"/>
                </a:solidFill>
                <a:latin typeface="Century Gothic" panose="020B0502020202020204" pitchFamily="34" charset="0"/>
              </a:rPr>
              <a:t>geheel</a:t>
            </a:r>
            <a:r>
              <a:rPr lang="en-GB" sz="1400" b="0" i="0" dirty="0">
                <a:solidFill>
                  <a:schemeClr val="tx1"/>
                </a:solidFill>
                <a:latin typeface="Century Gothic" panose="020B0502020202020204" pitchFamily="34" charset="0"/>
              </a:rPr>
              <a:t> in de </a:t>
            </a:r>
            <a:r>
              <a:rPr lang="en-GB" sz="1400" b="0" i="0" dirty="0" err="1">
                <a:solidFill>
                  <a:schemeClr val="tx1"/>
                </a:solidFill>
                <a:latin typeface="Century Gothic" panose="020B0502020202020204" pitchFamily="34" charset="0"/>
              </a:rPr>
              <a:t>zeshoek</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plaatsen</a:t>
            </a:r>
            <a:r>
              <a:rPr lang="en-GB" sz="1400" b="0" i="0" dirty="0">
                <a:solidFill>
                  <a:schemeClr val="tx1"/>
                </a:solidFill>
                <a:latin typeface="Century Gothic" panose="020B0502020202020204" pitchFamily="34" charset="0"/>
              </a:rPr>
              <a:t> of om </a:t>
            </a:r>
            <a:r>
              <a:rPr lang="en-GB" sz="1400" b="0" i="0" dirty="0" err="1">
                <a:solidFill>
                  <a:schemeClr val="tx1"/>
                </a:solidFill>
                <a:latin typeface="Century Gothic" panose="020B0502020202020204" pitchFamily="34" charset="0"/>
              </a:rPr>
              <a:t>een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ander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gedeelte</a:t>
            </a:r>
            <a:r>
              <a:rPr lang="en-GB" sz="1400" b="0" i="0" dirty="0">
                <a:solidFill>
                  <a:schemeClr val="tx1"/>
                </a:solidFill>
                <a:latin typeface="Century Gothic" panose="020B0502020202020204" pitchFamily="34" charset="0"/>
              </a:rPr>
              <a:t> van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gebruiken</a:t>
            </a:r>
            <a:r>
              <a:rPr lang="en-GB" sz="1400" b="0" i="0" dirty="0">
                <a:solidFill>
                  <a:schemeClr val="tx1"/>
                </a:solidFill>
                <a:latin typeface="Century Gothic" panose="020B0502020202020204" pitchFamily="34" charset="0"/>
              </a:rPr>
              <a:t>.</a:t>
            </a: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p:txBody>
      </p:sp>
      <p:sp>
        <p:nvSpPr>
          <p:cNvPr id="422" name="Tijdelijke aanduiding voor afbeelding 421">
            <a:extLst>
              <a:ext uri="{FF2B5EF4-FFF2-40B4-BE49-F238E27FC236}">
                <a16:creationId xmlns:a16="http://schemas.microsoft.com/office/drawing/2014/main" id="{7553097B-0167-4A48-BF2F-085A4C6011ED}"/>
              </a:ext>
            </a:extLst>
          </p:cNvPr>
          <p:cNvSpPr>
            <a:spLocks noGrp="1" noChangeAspect="1"/>
          </p:cNvSpPr>
          <p:nvPr>
            <p:ph type="pic" sz="quarter" idx="13"/>
          </p:nvPr>
        </p:nvSpPr>
        <p:spPr>
          <a:xfrm>
            <a:off x="6930358" y="-11039"/>
            <a:ext cx="5285289" cy="3451502"/>
          </a:xfrm>
          <a:custGeom>
            <a:avLst/>
            <a:gdLst>
              <a:gd name="connsiteX0" fmla="*/ 5288 w 5285289"/>
              <a:gd name="connsiteY0" fmla="*/ 0 h 3451502"/>
              <a:gd name="connsiteX1" fmla="*/ 5283190 w 5285289"/>
              <a:gd name="connsiteY1" fmla="*/ 0 h 3451502"/>
              <a:gd name="connsiteX2" fmla="*/ 5283213 w 5285289"/>
              <a:gd name="connsiteY2" fmla="*/ 26211 h 3451502"/>
              <a:gd name="connsiteX3" fmla="*/ 5285289 w 5285289"/>
              <a:gd name="connsiteY3" fmla="*/ 2788623 h 3451502"/>
              <a:gd name="connsiteX4" fmla="*/ 4059474 w 5285289"/>
              <a:gd name="connsiteY4" fmla="*/ 3444858 h 3451502"/>
              <a:gd name="connsiteX5" fmla="*/ 3310319 w 5285289"/>
              <a:gd name="connsiteY5" fmla="*/ 3021837 h 3451502"/>
              <a:gd name="connsiteX6" fmla="*/ 2564922 w 5285289"/>
              <a:gd name="connsiteY6" fmla="*/ 3451502 h 3451502"/>
              <a:gd name="connsiteX7" fmla="*/ 104 w 5285289"/>
              <a:gd name="connsiteY7" fmla="*/ 2019692 h 3451502"/>
              <a:gd name="connsiteX8" fmla="*/ 4844 w 5285289"/>
              <a:gd name="connsiteY8" fmla="*/ 440682 h 345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5289" h="3451502">
                <a:moveTo>
                  <a:pt x="5288" y="0"/>
                </a:moveTo>
                <a:lnTo>
                  <a:pt x="5283190" y="0"/>
                </a:lnTo>
                <a:lnTo>
                  <a:pt x="5283213" y="26211"/>
                </a:lnTo>
                <a:cubicBezTo>
                  <a:pt x="5283873" y="821668"/>
                  <a:pt x="5284645" y="2055840"/>
                  <a:pt x="5285289" y="2788623"/>
                </a:cubicBezTo>
                <a:lnTo>
                  <a:pt x="4059474" y="3444858"/>
                </a:lnTo>
                <a:lnTo>
                  <a:pt x="3310319" y="3021837"/>
                </a:lnTo>
                <a:lnTo>
                  <a:pt x="2564922" y="3451502"/>
                </a:lnTo>
                <a:lnTo>
                  <a:pt x="104" y="2019692"/>
                </a:lnTo>
                <a:cubicBezTo>
                  <a:pt x="-688" y="1504350"/>
                  <a:pt x="3264" y="967019"/>
                  <a:pt x="4844" y="440682"/>
                </a:cubicBezTo>
                <a:close/>
              </a:path>
            </a:pathLst>
          </a:cu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wrap="square">
            <a:noAutofit/>
          </a:bodyPr>
          <a:lstStyle>
            <a:lvl1pPr marL="0" indent="0" algn="ctr">
              <a:buNone/>
              <a:defRPr sz="1400">
                <a:solidFill>
                  <a:srgbClr val="004380"/>
                </a:solidFill>
                <a:latin typeface="Century Gothic" panose="020B0502020202020204" pitchFamily="34" charset="0"/>
              </a:defRPr>
            </a:lvl1pPr>
          </a:lstStyle>
          <a:p>
            <a:r>
              <a:rPr lang="nl-NL"/>
              <a:t>Klik op het pictogram als u een afbeelding wilt toevoegen</a:t>
            </a:r>
            <a:endParaRPr lang="nl-NL" dirty="0"/>
          </a:p>
        </p:txBody>
      </p:sp>
      <p:sp>
        <p:nvSpPr>
          <p:cNvPr id="428" name="Graphic 508">
            <a:extLst>
              <a:ext uri="{FF2B5EF4-FFF2-40B4-BE49-F238E27FC236}">
                <a16:creationId xmlns:a16="http://schemas.microsoft.com/office/drawing/2014/main" id="{156ED7E2-C90D-8A48-B6E4-D56F5AC7EE03}"/>
              </a:ext>
            </a:extLst>
          </p:cNvPr>
          <p:cNvSpPr>
            <a:spLocks noGrp="1" noRot="1" noMove="1" noResize="1" noEditPoints="1" noAdjustHandles="1" noChangeArrowheads="1" noChangeShapeType="1"/>
          </p:cNvSpPr>
          <p:nvPr userDrawn="1"/>
        </p:nvSpPr>
        <p:spPr>
          <a:xfrm>
            <a:off x="9496425" y="3012074"/>
            <a:ext cx="1489075" cy="1686234"/>
          </a:xfrm>
          <a:custGeom>
            <a:avLst/>
            <a:gdLst>
              <a:gd name="connsiteX0" fmla="*/ 3175000 w 3175000"/>
              <a:gd name="connsiteY0" fmla="*/ 916559 h 3666235"/>
              <a:gd name="connsiteX1" fmla="*/ 1587500 w 3175000"/>
              <a:gd name="connsiteY1" fmla="*/ 0 h 3666235"/>
              <a:gd name="connsiteX2" fmla="*/ 0 w 3175000"/>
              <a:gd name="connsiteY2" fmla="*/ 916559 h 3666235"/>
              <a:gd name="connsiteX3" fmla="*/ 0 w 3175000"/>
              <a:gd name="connsiteY3" fmla="*/ 2749677 h 3666235"/>
              <a:gd name="connsiteX4" fmla="*/ 1587500 w 3175000"/>
              <a:gd name="connsiteY4" fmla="*/ 3666236 h 3666235"/>
              <a:gd name="connsiteX5" fmla="*/ 3175000 w 3175000"/>
              <a:gd name="connsiteY5" fmla="*/ 2749677 h 36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5000" h="3666235">
                <a:moveTo>
                  <a:pt x="3175000" y="916559"/>
                </a:moveTo>
                <a:lnTo>
                  <a:pt x="1587500" y="0"/>
                </a:lnTo>
                <a:lnTo>
                  <a:pt x="0" y="916559"/>
                </a:lnTo>
                <a:lnTo>
                  <a:pt x="0" y="2749677"/>
                </a:lnTo>
                <a:lnTo>
                  <a:pt x="1587500" y="3666236"/>
                </a:lnTo>
                <a:lnTo>
                  <a:pt x="3175000" y="2749677"/>
                </a:lnTo>
                <a:close/>
              </a:path>
            </a:pathLst>
          </a:custGeom>
          <a:solidFill>
            <a:srgbClr val="83CFEE"/>
          </a:solidFill>
          <a:ln w="6350" cap="flat">
            <a:noFill/>
            <a:prstDash val="solid"/>
            <a:miter/>
          </a:ln>
        </p:spPr>
        <p:txBody>
          <a:bodyPr rtlCol="0" anchor="ctr"/>
          <a:lstStyle/>
          <a:p>
            <a:endParaRPr lang="nl-NL" dirty="0">
              <a:solidFill>
                <a:srgbClr val="004B96"/>
              </a:solidFill>
            </a:endParaRPr>
          </a:p>
        </p:txBody>
      </p:sp>
    </p:spTree>
    <p:extLst>
      <p:ext uri="{BB962C8B-B14F-4D97-AF65-F5344CB8AC3E}">
        <p14:creationId xmlns:p14="http://schemas.microsoft.com/office/powerpoint/2010/main" val="26445885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6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Tekst pagina 02 ">
    <p:spTree>
      <p:nvGrpSpPr>
        <p:cNvPr id="1" name=""/>
        <p:cNvGrpSpPr/>
        <p:nvPr/>
      </p:nvGrpSpPr>
      <p:grpSpPr>
        <a:xfrm>
          <a:off x="0" y="0"/>
          <a:ext cx="0" cy="0"/>
          <a:chOff x="0" y="0"/>
          <a:chExt cx="0" cy="0"/>
        </a:xfrm>
      </p:grpSpPr>
      <p:pic>
        <p:nvPicPr>
          <p:cNvPr id="287" name="Afbeelding 286" descr="Afbeelding met keukengerei, vissen&#10;&#10;Automatisch gegenereerde beschrijving">
            <a:extLst>
              <a:ext uri="{FF2B5EF4-FFF2-40B4-BE49-F238E27FC236}">
                <a16:creationId xmlns:a16="http://schemas.microsoft.com/office/drawing/2014/main" id="{CA468A1D-E2FA-7745-8080-FD84465F98EE}"/>
              </a:ext>
            </a:extLst>
          </p:cNvPr>
          <p:cNvPicPr>
            <a:picLocks noChangeAspect="1"/>
          </p:cNvPicPr>
          <p:nvPr userDrawn="1"/>
        </p:nvPicPr>
        <p:blipFill>
          <a:blip r:embed="rId2"/>
          <a:stretch>
            <a:fillRect/>
          </a:stretch>
        </p:blipFill>
        <p:spPr>
          <a:xfrm>
            <a:off x="3502318" y="9427"/>
            <a:ext cx="8706867" cy="4864100"/>
          </a:xfrm>
          <a:prstGeom prst="rect">
            <a:avLst/>
          </a:prstGeom>
        </p:spPr>
      </p:pic>
      <p:sp>
        <p:nvSpPr>
          <p:cNvPr id="443" name="Tijdelijke aanduiding voor tekst 2">
            <a:extLst>
              <a:ext uri="{FF2B5EF4-FFF2-40B4-BE49-F238E27FC236}">
                <a16:creationId xmlns:a16="http://schemas.microsoft.com/office/drawing/2014/main" id="{F97FECDB-A800-2748-9D4D-43268F019466}"/>
              </a:ext>
            </a:extLst>
          </p:cNvPr>
          <p:cNvSpPr>
            <a:spLocks noGrp="1"/>
          </p:cNvSpPr>
          <p:nvPr>
            <p:ph type="body" idx="1" hasCustomPrompt="1"/>
          </p:nvPr>
        </p:nvSpPr>
        <p:spPr>
          <a:xfrm>
            <a:off x="539750" y="2611807"/>
            <a:ext cx="6993713" cy="461665"/>
          </a:xfrm>
        </p:spPr>
        <p:txBody>
          <a:bodyPr>
            <a:spAutoFit/>
          </a:bodyPr>
          <a:lstStyle>
            <a:lvl1pPr marL="0" indent="0">
              <a:lnSpc>
                <a:spcPct val="100000"/>
              </a:lnSpc>
              <a:spcBef>
                <a:spcPts val="400"/>
              </a:spcBef>
              <a:buFont typeface="+mj-lt"/>
              <a:buNone/>
              <a:defRPr sz="2400">
                <a:solidFill>
                  <a:schemeClr val="tx1"/>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Klikken om tekst toe te voegen</a:t>
            </a:r>
          </a:p>
        </p:txBody>
      </p:sp>
      <p:sp>
        <p:nvSpPr>
          <p:cNvPr id="444" name="Tijdelijke aanduiding voor dianummer 5">
            <a:extLst>
              <a:ext uri="{FF2B5EF4-FFF2-40B4-BE49-F238E27FC236}">
                <a16:creationId xmlns:a16="http://schemas.microsoft.com/office/drawing/2014/main" id="{BAD47106-DFCF-974C-ACE8-43785B740478}"/>
              </a:ext>
            </a:extLst>
          </p:cNvPr>
          <p:cNvSpPr>
            <a:spLocks noGrp="1"/>
          </p:cNvSpPr>
          <p:nvPr>
            <p:ph type="sldNum" sz="quarter" idx="12"/>
          </p:nvPr>
        </p:nvSpPr>
        <p:spPr>
          <a:xfrm>
            <a:off x="7776411" y="6356350"/>
            <a:ext cx="2743200" cy="365125"/>
          </a:xfrm>
          <a:prstGeom prst="rect">
            <a:avLst/>
          </a:prstGeom>
        </p:spPr>
        <p:txBody>
          <a:bodyPr/>
          <a:lstStyle/>
          <a:p>
            <a:fld id="{FF52556B-FD87-D94A-A2F9-A3658DF2EFA1}" type="datetimeFigureOut">
              <a:rPr lang="en-GB" smtClean="0"/>
              <a:pPr/>
              <a:t>16/03/2024</a:t>
            </a:fld>
            <a:r>
              <a:rPr lang="en-GB" dirty="0"/>
              <a:t> - </a:t>
            </a:r>
            <a:fld id="{C21756EA-821A-1948-9720-2C868137C87B}" type="slidenum">
              <a:rPr lang="en-GB" smtClean="0"/>
              <a:pPr/>
              <a:t>‹nr.›</a:t>
            </a:fld>
            <a:endParaRPr lang="en-GB" dirty="0"/>
          </a:p>
        </p:txBody>
      </p:sp>
      <p:sp>
        <p:nvSpPr>
          <p:cNvPr id="305" name="Titel 1">
            <a:extLst>
              <a:ext uri="{FF2B5EF4-FFF2-40B4-BE49-F238E27FC236}">
                <a16:creationId xmlns:a16="http://schemas.microsoft.com/office/drawing/2014/main" id="{D0EDDC72-3039-EC45-9BFB-9D43AAB5818C}"/>
              </a:ext>
            </a:extLst>
          </p:cNvPr>
          <p:cNvSpPr>
            <a:spLocks noGrp="1"/>
          </p:cNvSpPr>
          <p:nvPr>
            <p:ph type="title"/>
          </p:nvPr>
        </p:nvSpPr>
        <p:spPr>
          <a:xfrm>
            <a:off x="539749" y="1156846"/>
            <a:ext cx="5124451" cy="1294254"/>
          </a:xfrm>
        </p:spPr>
        <p:txBody>
          <a:bodyPr anchor="t">
            <a:normAutofit/>
          </a:bodyPr>
          <a:lstStyle>
            <a:lvl1pPr>
              <a:defRPr sz="3500" cap="none" baseline="0">
                <a:solidFill>
                  <a:srgbClr val="004D95"/>
                </a:solidFill>
                <a:latin typeface="Century Gothic" panose="020B0502020202020204" pitchFamily="34" charset="0"/>
              </a:defRPr>
            </a:lvl1pPr>
          </a:lstStyle>
          <a:p>
            <a:r>
              <a:rPr lang="nl-NL"/>
              <a:t>Klik om de stijl te bewerken</a:t>
            </a:r>
            <a:endParaRPr lang="en-GB" dirty="0"/>
          </a:p>
        </p:txBody>
      </p:sp>
      <p:sp>
        <p:nvSpPr>
          <p:cNvPr id="301" name="Rechthoek 300">
            <a:extLst>
              <a:ext uri="{FF2B5EF4-FFF2-40B4-BE49-F238E27FC236}">
                <a16:creationId xmlns:a16="http://schemas.microsoft.com/office/drawing/2014/main" id="{0DB86CF5-1CAF-484C-BED0-D88083C00F88}"/>
              </a:ext>
            </a:extLst>
          </p:cNvPr>
          <p:cNvSpPr/>
          <p:nvPr userDrawn="1"/>
        </p:nvSpPr>
        <p:spPr>
          <a:xfrm>
            <a:off x="-4053527" y="0"/>
            <a:ext cx="3657600" cy="7329714"/>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306" name="Tekstvak 305">
            <a:extLst>
              <a:ext uri="{FF2B5EF4-FFF2-40B4-BE49-F238E27FC236}">
                <a16:creationId xmlns:a16="http://schemas.microsoft.com/office/drawing/2014/main" id="{74C698A7-2F31-FD49-8032-2AF7A141A7EA}"/>
              </a:ext>
            </a:extLst>
          </p:cNvPr>
          <p:cNvSpPr txBox="1"/>
          <p:nvPr userDrawn="1"/>
        </p:nvSpPr>
        <p:spPr>
          <a:xfrm>
            <a:off x="-3883843" y="292231"/>
            <a:ext cx="3233393" cy="7299499"/>
          </a:xfrm>
          <a:prstGeom prst="rect">
            <a:avLst/>
          </a:prstGeom>
          <a:noFill/>
        </p:spPr>
        <p:txBody>
          <a:bodyPr wrap="square" rtlCol="0">
            <a:spAutoFit/>
          </a:bodyPr>
          <a:lstStyle/>
          <a:p>
            <a:r>
              <a:rPr lang="en-GB" sz="1600" b="1" dirty="0" err="1">
                <a:solidFill>
                  <a:srgbClr val="004B95"/>
                </a:solidFill>
                <a:latin typeface="Century Gothic" panose="020B0502020202020204" pitchFamily="34" charset="0"/>
              </a:rPr>
              <a:t>Verander</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een</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foto</a:t>
            </a:r>
            <a:endParaRPr lang="en-GB" sz="1600" b="1" dirty="0">
              <a:solidFill>
                <a:srgbClr val="004B95"/>
              </a:solidFill>
              <a:latin typeface="Century Gothic" panose="020B0502020202020204" pitchFamily="34" charset="0"/>
            </a:endParaRP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Selecteer</a:t>
            </a:r>
            <a:r>
              <a:rPr lang="en-GB" sz="1400" b="0" dirty="0">
                <a:solidFill>
                  <a:schemeClr val="tx1"/>
                </a:solidFill>
                <a:latin typeface="Century Gothic" panose="020B0502020202020204" pitchFamily="34" charset="0"/>
              </a:rPr>
              <a:t> de </a:t>
            </a:r>
            <a:r>
              <a:rPr lang="en-GB" sz="1400" b="0" dirty="0" err="1">
                <a:solidFill>
                  <a:schemeClr val="tx1"/>
                </a:solidFill>
                <a:latin typeface="Century Gothic" panose="020B0502020202020204" pitchFamily="34" charset="0"/>
              </a:rPr>
              <a:t>vorm</a:t>
            </a:r>
            <a:endParaRPr lang="en-GB" sz="1400" b="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 </a:t>
            </a:r>
          </a:p>
          <a:p>
            <a:pPr marL="0" indent="0">
              <a:lnSpc>
                <a:spcPct val="150000"/>
              </a:lnSpc>
              <a:buFont typeface="Arial" panose="020B0604020202020204" pitchFamily="34" charset="0"/>
              <a:buNone/>
            </a:pPr>
            <a:r>
              <a:rPr lang="en-GB" sz="1400" b="0" dirty="0" err="1">
                <a:solidFill>
                  <a:schemeClr val="tx1"/>
                </a:solidFill>
                <a:latin typeface="Century Gothic" panose="020B0502020202020204" pitchFamily="34" charset="0"/>
              </a:rPr>
              <a:t>Klik</a:t>
            </a:r>
            <a:r>
              <a:rPr lang="en-GB" sz="1400" b="0" dirty="0">
                <a:solidFill>
                  <a:schemeClr val="tx1"/>
                </a:solidFill>
                <a:latin typeface="Century Gothic" panose="020B0502020202020204" pitchFamily="34" charset="0"/>
              </a:rPr>
              <a:t> op het </a:t>
            </a:r>
            <a:r>
              <a:rPr lang="en-GB" sz="1400" b="0" dirty="0" err="1">
                <a:solidFill>
                  <a:schemeClr val="tx1"/>
                </a:solidFill>
                <a:latin typeface="Century Gothic" panose="020B0502020202020204" pitchFamily="34" charset="0"/>
              </a:rPr>
              <a:t>afbeelding</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icoontje</a:t>
            </a:r>
            <a:endParaRPr lang="en-GB" sz="1400" b="0" u="sng"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3: </a:t>
            </a:r>
          </a:p>
          <a:p>
            <a:pPr marL="0" indent="0">
              <a:lnSpc>
                <a:spcPct val="150000"/>
              </a:lnSpc>
              <a:buFont typeface="Arial" panose="020B0604020202020204" pitchFamily="34" charset="0"/>
              <a:buNone/>
            </a:pPr>
            <a:r>
              <a:rPr lang="en-GB" sz="1400" b="0" i="0" dirty="0">
                <a:solidFill>
                  <a:schemeClr val="tx1"/>
                </a:solidFill>
                <a:latin typeface="Century Gothic" panose="020B0502020202020204" pitchFamily="34" charset="0"/>
              </a:rPr>
              <a:t>Upload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vanaf</a:t>
            </a:r>
            <a:r>
              <a:rPr lang="en-GB" sz="1400" b="0" i="0" dirty="0">
                <a:solidFill>
                  <a:schemeClr val="tx1"/>
                </a:solidFill>
                <a:latin typeface="Century Gothic" panose="020B0502020202020204" pitchFamily="34" charset="0"/>
              </a:rPr>
              <a:t> de computer</a:t>
            </a:r>
          </a:p>
          <a:p>
            <a:pPr marL="0" indent="0">
              <a:lnSpc>
                <a:spcPct val="150000"/>
              </a:lnSpc>
              <a:buFont typeface="Arial" panose="020B0604020202020204" pitchFamily="34" charset="0"/>
              <a:buNone/>
            </a:pPr>
            <a:r>
              <a:rPr lang="en-GB" sz="1400" b="1" dirty="0" err="1">
                <a:solidFill>
                  <a:schemeClr val="tx1"/>
                </a:solidFill>
                <a:latin typeface="Century Gothic" panose="020B0502020202020204" pitchFamily="34" charset="0"/>
              </a:rPr>
              <a:t>verschuif</a:t>
            </a:r>
            <a:r>
              <a:rPr lang="en-GB" sz="1400" b="1" dirty="0">
                <a:solidFill>
                  <a:schemeClr val="tx1"/>
                </a:solidFill>
                <a:latin typeface="Century Gothic" panose="020B0502020202020204" pitchFamily="34" charset="0"/>
              </a:rPr>
              <a:t> de </a:t>
            </a:r>
            <a:r>
              <a:rPr lang="en-GB" sz="1400" b="1" dirty="0" err="1">
                <a:solidFill>
                  <a:schemeClr val="tx1"/>
                </a:solidFill>
                <a:latin typeface="Century Gothic" panose="020B0502020202020204" pitchFamily="34" charset="0"/>
              </a:rPr>
              <a:t>afbeelding</a:t>
            </a:r>
            <a:r>
              <a:rPr lang="en-GB" sz="1400" b="1" dirty="0">
                <a:solidFill>
                  <a:schemeClr val="tx1"/>
                </a:solidFill>
                <a:latin typeface="Century Gothic" panose="020B0502020202020204" pitchFamily="34" charset="0"/>
              </a:rPr>
              <a:t> </a:t>
            </a:r>
            <a:r>
              <a:rPr lang="en-GB" sz="1400" b="1" dirty="0" err="1">
                <a:solidFill>
                  <a:schemeClr val="tx1"/>
                </a:solidFill>
                <a:latin typeface="Century Gothic" panose="020B0502020202020204" pitchFamily="34" charset="0"/>
              </a:rPr>
              <a:t>niet</a:t>
            </a:r>
            <a:endParaRPr lang="en-GB" sz="1400" b="1"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br>
              <a:rPr lang="en-GB" sz="1400" b="1" dirty="0">
                <a:solidFill>
                  <a:schemeClr val="tx1"/>
                </a:solidFill>
                <a:latin typeface="Century Gothic" panose="020B0502020202020204" pitchFamily="34" charset="0"/>
              </a:rPr>
            </a:br>
            <a:r>
              <a:rPr lang="en-GB" sz="1400" b="1" dirty="0" err="1">
                <a:solidFill>
                  <a:schemeClr val="tx1"/>
                </a:solidFill>
                <a:latin typeface="Century Gothic" panose="020B0502020202020204" pitchFamily="34" charset="0"/>
              </a:rPr>
              <a:t>Optioneel</a:t>
            </a:r>
            <a:r>
              <a:rPr lang="en-GB" sz="1400" b="1" dirty="0">
                <a:solidFill>
                  <a:schemeClr val="tx1"/>
                </a:solidFill>
                <a:latin typeface="Century Gothic" panose="020B0502020202020204" pitchFamily="34" charset="0"/>
              </a:rPr>
              <a:t>:</a:t>
            </a:r>
            <a:br>
              <a:rPr lang="en-GB" sz="1400" b="1" dirty="0">
                <a:solidFill>
                  <a:schemeClr val="tx1"/>
                </a:solidFill>
                <a:latin typeface="Century Gothic" panose="020B0502020202020204" pitchFamily="34" charset="0"/>
              </a:rPr>
            </a:br>
            <a:r>
              <a:rPr lang="en-GB" sz="1400" b="1" dirty="0">
                <a:solidFill>
                  <a:schemeClr val="tx1"/>
                </a:solidFill>
                <a:latin typeface="Century Gothic" panose="020B0502020202020204" pitchFamily="34" charset="0"/>
              </a:rPr>
              <a:t>Stap 4: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vorm</a:t>
            </a:r>
            <a:r>
              <a:rPr lang="en-GB" sz="1400" b="0" i="0" dirty="0">
                <a:solidFill>
                  <a:schemeClr val="tx1"/>
                </a:solidFill>
                <a:latin typeface="Century Gothic" panose="020B0502020202020204" pitchFamily="34" charset="0"/>
              </a:rPr>
              <a:t>/</a:t>
            </a:r>
            <a:r>
              <a:rPr lang="en-GB" sz="1400" b="0" i="0" dirty="0" err="1">
                <a:solidFill>
                  <a:schemeClr val="tx1"/>
                </a:solidFill>
                <a:latin typeface="Century Gothic" panose="020B0502020202020204" pitchFamily="34" charset="0"/>
              </a:rPr>
              <a:t>afbeelding</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kies</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voor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rechtermuisknop</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Bijsneden</a:t>
            </a: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5: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Verplaats</a:t>
            </a:r>
            <a:r>
              <a:rPr lang="en-GB" sz="1400" b="0" i="0" dirty="0">
                <a:solidFill>
                  <a:schemeClr val="tx1"/>
                </a:solidFill>
                <a:latin typeface="Century Gothic" panose="020B0502020202020204" pitchFamily="34" charset="0"/>
              </a:rPr>
              <a:t> of </a:t>
            </a:r>
            <a:r>
              <a:rPr lang="en-GB" sz="1400" b="0" i="0" dirty="0" err="1">
                <a:solidFill>
                  <a:schemeClr val="tx1"/>
                </a:solidFill>
                <a:latin typeface="Century Gothic" panose="020B0502020202020204" pitchFamily="34" charset="0"/>
              </a:rPr>
              <a:t>schaal</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om </a:t>
            </a:r>
            <a:r>
              <a:rPr lang="en-GB" sz="1400" b="0" i="0" dirty="0" err="1">
                <a:solidFill>
                  <a:schemeClr val="tx1"/>
                </a:solidFill>
                <a:latin typeface="Century Gothic" panose="020B0502020202020204" pitchFamily="34" charset="0"/>
              </a:rPr>
              <a:t>geheel</a:t>
            </a:r>
            <a:r>
              <a:rPr lang="en-GB" sz="1400" b="0" i="0" dirty="0">
                <a:solidFill>
                  <a:schemeClr val="tx1"/>
                </a:solidFill>
                <a:latin typeface="Century Gothic" panose="020B0502020202020204" pitchFamily="34" charset="0"/>
              </a:rPr>
              <a:t> in de </a:t>
            </a:r>
            <a:r>
              <a:rPr lang="en-GB" sz="1400" b="0" i="0" dirty="0" err="1">
                <a:solidFill>
                  <a:schemeClr val="tx1"/>
                </a:solidFill>
                <a:latin typeface="Century Gothic" panose="020B0502020202020204" pitchFamily="34" charset="0"/>
              </a:rPr>
              <a:t>zeshoek</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plaatsen</a:t>
            </a:r>
            <a:r>
              <a:rPr lang="en-GB" sz="1400" b="0" i="0" dirty="0">
                <a:solidFill>
                  <a:schemeClr val="tx1"/>
                </a:solidFill>
                <a:latin typeface="Century Gothic" panose="020B0502020202020204" pitchFamily="34" charset="0"/>
              </a:rPr>
              <a:t> of om </a:t>
            </a:r>
            <a:r>
              <a:rPr lang="en-GB" sz="1400" b="0" i="0" dirty="0" err="1">
                <a:solidFill>
                  <a:schemeClr val="tx1"/>
                </a:solidFill>
                <a:latin typeface="Century Gothic" panose="020B0502020202020204" pitchFamily="34" charset="0"/>
              </a:rPr>
              <a:t>een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ander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gedeelte</a:t>
            </a:r>
            <a:r>
              <a:rPr lang="en-GB" sz="1400" b="0" i="0" dirty="0">
                <a:solidFill>
                  <a:schemeClr val="tx1"/>
                </a:solidFill>
                <a:latin typeface="Century Gothic" panose="020B0502020202020204" pitchFamily="34" charset="0"/>
              </a:rPr>
              <a:t> van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gebruiken</a:t>
            </a:r>
            <a:r>
              <a:rPr lang="en-GB" sz="1400" b="0" i="0" dirty="0">
                <a:solidFill>
                  <a:schemeClr val="tx1"/>
                </a:solidFill>
                <a:latin typeface="Century Gothic" panose="020B0502020202020204" pitchFamily="34" charset="0"/>
              </a:rPr>
              <a:t>.</a:t>
            </a: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p:txBody>
      </p:sp>
      <p:sp>
        <p:nvSpPr>
          <p:cNvPr id="1156" name="Tijdelijke aanduiding voor afbeelding 1155">
            <a:extLst>
              <a:ext uri="{FF2B5EF4-FFF2-40B4-BE49-F238E27FC236}">
                <a16:creationId xmlns:a16="http://schemas.microsoft.com/office/drawing/2014/main" id="{CA5A313B-BEE1-9341-9DD2-027422F50E5D}"/>
              </a:ext>
            </a:extLst>
          </p:cNvPr>
          <p:cNvSpPr>
            <a:spLocks noGrp="1"/>
          </p:cNvSpPr>
          <p:nvPr>
            <p:ph type="pic" sz="quarter" idx="14"/>
          </p:nvPr>
        </p:nvSpPr>
        <p:spPr>
          <a:xfrm>
            <a:off x="6923549" y="-20625"/>
            <a:ext cx="5289076" cy="3918944"/>
          </a:xfrm>
          <a:custGeom>
            <a:avLst/>
            <a:gdLst>
              <a:gd name="connsiteX0" fmla="*/ 931 w 5289076"/>
              <a:gd name="connsiteY0" fmla="*/ 0 h 3862290"/>
              <a:gd name="connsiteX1" fmla="*/ 5289076 w 5289076"/>
              <a:gd name="connsiteY1" fmla="*/ 0 h 3862290"/>
              <a:gd name="connsiteX2" fmla="*/ 5289076 w 5289076"/>
              <a:gd name="connsiteY2" fmla="*/ 2737016 h 3862290"/>
              <a:gd name="connsiteX3" fmla="*/ 3323148 w 5289076"/>
              <a:gd name="connsiteY3" fmla="*/ 3862290 h 3862290"/>
              <a:gd name="connsiteX4" fmla="*/ 8169 w 5289076"/>
              <a:gd name="connsiteY4" fmla="*/ 2001233 h 3862290"/>
              <a:gd name="connsiteX5" fmla="*/ 0 w 5289076"/>
              <a:gd name="connsiteY5" fmla="*/ 12 h 386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89076" h="3862290">
                <a:moveTo>
                  <a:pt x="931" y="0"/>
                </a:moveTo>
                <a:lnTo>
                  <a:pt x="5289076" y="0"/>
                </a:lnTo>
                <a:lnTo>
                  <a:pt x="5289076" y="2737016"/>
                </a:lnTo>
                <a:lnTo>
                  <a:pt x="3323148" y="3862290"/>
                </a:lnTo>
                <a:lnTo>
                  <a:pt x="8169" y="2001233"/>
                </a:lnTo>
                <a:cubicBezTo>
                  <a:pt x="5446" y="1334159"/>
                  <a:pt x="2723" y="667086"/>
                  <a:pt x="0" y="12"/>
                </a:cubicBezTo>
                <a:close/>
              </a:path>
            </a:pathLst>
          </a:custGeom>
          <a:solidFill>
            <a:schemeClr val="bg1">
              <a:lumMod val="95000"/>
            </a:schemeClr>
          </a:solidFill>
          <a:effectLst/>
        </p:spPr>
        <p:txBody>
          <a:bodyPr wrap="square">
            <a:noAutofit/>
          </a:bodyPr>
          <a:lstStyle>
            <a:lvl1pPr marL="0" indent="0" algn="ctr">
              <a:buNone/>
              <a:defRPr sz="1400">
                <a:solidFill>
                  <a:srgbClr val="004380"/>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3090058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tekstpagina kleine foto">
    <p:spTree>
      <p:nvGrpSpPr>
        <p:cNvPr id="1" name=""/>
        <p:cNvGrpSpPr/>
        <p:nvPr/>
      </p:nvGrpSpPr>
      <p:grpSpPr>
        <a:xfrm>
          <a:off x="0" y="0"/>
          <a:ext cx="0" cy="0"/>
          <a:chOff x="0" y="0"/>
          <a:chExt cx="0" cy="0"/>
        </a:xfrm>
      </p:grpSpPr>
      <p:sp>
        <p:nvSpPr>
          <p:cNvPr id="464" name="Vrije vorm 463">
            <a:extLst>
              <a:ext uri="{FF2B5EF4-FFF2-40B4-BE49-F238E27FC236}">
                <a16:creationId xmlns:a16="http://schemas.microsoft.com/office/drawing/2014/main" id="{57870BC8-28B1-E846-9917-95F1AF8CC3F8}"/>
              </a:ext>
            </a:extLst>
          </p:cNvPr>
          <p:cNvSpPr/>
          <p:nvPr/>
        </p:nvSpPr>
        <p:spPr>
          <a:xfrm>
            <a:off x="-169566" y="0"/>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465" name="Vrije vorm 464">
            <a:extLst>
              <a:ext uri="{FF2B5EF4-FFF2-40B4-BE49-F238E27FC236}">
                <a16:creationId xmlns:a16="http://schemas.microsoft.com/office/drawing/2014/main" id="{66311E95-66C2-3641-94AB-FF41AB8BC99E}"/>
              </a:ext>
            </a:extLst>
          </p:cNvPr>
          <p:cNvSpPr/>
          <p:nvPr/>
        </p:nvSpPr>
        <p:spPr>
          <a:xfrm>
            <a:off x="85143" y="0"/>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466" name="Vrije vorm 465">
            <a:extLst>
              <a:ext uri="{FF2B5EF4-FFF2-40B4-BE49-F238E27FC236}">
                <a16:creationId xmlns:a16="http://schemas.microsoft.com/office/drawing/2014/main" id="{CE3632EF-A08F-A740-96D8-B60E0F29CBE3}"/>
              </a:ext>
            </a:extLst>
          </p:cNvPr>
          <p:cNvSpPr/>
          <p:nvPr/>
        </p:nvSpPr>
        <p:spPr>
          <a:xfrm>
            <a:off x="339852" y="0"/>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467" name="Vrije vorm 466">
            <a:extLst>
              <a:ext uri="{FF2B5EF4-FFF2-40B4-BE49-F238E27FC236}">
                <a16:creationId xmlns:a16="http://schemas.microsoft.com/office/drawing/2014/main" id="{64223808-6EA7-F841-9F37-05D399A33108}"/>
              </a:ext>
            </a:extLst>
          </p:cNvPr>
          <p:cNvSpPr/>
          <p:nvPr/>
        </p:nvSpPr>
        <p:spPr>
          <a:xfrm>
            <a:off x="594563" y="0"/>
            <a:ext cx="124791" cy="124790"/>
          </a:xfrm>
          <a:custGeom>
            <a:avLst/>
            <a:gdLst>
              <a:gd name="connsiteX0" fmla="*/ 40958 w 81915"/>
              <a:gd name="connsiteY0" fmla="*/ 0 h 81914"/>
              <a:gd name="connsiteX1" fmla="*/ 0 w 81915"/>
              <a:gd name="connsiteY1" fmla="*/ 40958 h 81914"/>
              <a:gd name="connsiteX2" fmla="*/ 40958 w 81915"/>
              <a:gd name="connsiteY2" fmla="*/ 81915 h 81914"/>
              <a:gd name="connsiteX3" fmla="*/ 81915 w 81915"/>
              <a:gd name="connsiteY3" fmla="*/ 40958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2"/>
                  <a:pt x="0" y="40958"/>
                </a:cubicBezTo>
                <a:cubicBezTo>
                  <a:pt x="0" y="63564"/>
                  <a:pt x="18352" y="81915"/>
                  <a:pt x="40958" y="81915"/>
                </a:cubicBezTo>
                <a:cubicBezTo>
                  <a:pt x="63564" y="81915"/>
                  <a:pt x="81915" y="63564"/>
                  <a:pt x="81915" y="40958"/>
                </a:cubicBezTo>
                <a:cubicBezTo>
                  <a:pt x="81979" y="18352"/>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68" name="Vrije vorm 467">
            <a:extLst>
              <a:ext uri="{FF2B5EF4-FFF2-40B4-BE49-F238E27FC236}">
                <a16:creationId xmlns:a16="http://schemas.microsoft.com/office/drawing/2014/main" id="{32CE5732-8A65-3A48-8724-A0B43E4B73BE}"/>
              </a:ext>
            </a:extLst>
          </p:cNvPr>
          <p:cNvSpPr/>
          <p:nvPr/>
        </p:nvSpPr>
        <p:spPr>
          <a:xfrm>
            <a:off x="849369" y="0"/>
            <a:ext cx="124791" cy="124790"/>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69" name="Vrije vorm 468">
            <a:extLst>
              <a:ext uri="{FF2B5EF4-FFF2-40B4-BE49-F238E27FC236}">
                <a16:creationId xmlns:a16="http://schemas.microsoft.com/office/drawing/2014/main" id="{5A19FD8F-0BC5-E943-AA67-C5875590EABA}"/>
              </a:ext>
            </a:extLst>
          </p:cNvPr>
          <p:cNvSpPr/>
          <p:nvPr/>
        </p:nvSpPr>
        <p:spPr>
          <a:xfrm>
            <a:off x="1104078" y="0"/>
            <a:ext cx="124791" cy="124791"/>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470" name="Vrije vorm 469">
            <a:extLst>
              <a:ext uri="{FF2B5EF4-FFF2-40B4-BE49-F238E27FC236}">
                <a16:creationId xmlns:a16="http://schemas.microsoft.com/office/drawing/2014/main" id="{A299BD69-8933-F64C-92C9-EE73895F3C34}"/>
              </a:ext>
            </a:extLst>
          </p:cNvPr>
          <p:cNvSpPr/>
          <p:nvPr/>
        </p:nvSpPr>
        <p:spPr>
          <a:xfrm>
            <a:off x="1358788" y="0"/>
            <a:ext cx="124791" cy="124790"/>
          </a:xfrm>
          <a:custGeom>
            <a:avLst/>
            <a:gdLst>
              <a:gd name="connsiteX0" fmla="*/ 40958 w 81915"/>
              <a:gd name="connsiteY0" fmla="*/ 0 h 81914"/>
              <a:gd name="connsiteX1" fmla="*/ 0 w 81915"/>
              <a:gd name="connsiteY1" fmla="*/ 40958 h 81914"/>
              <a:gd name="connsiteX2" fmla="*/ 40958 w 81915"/>
              <a:gd name="connsiteY2" fmla="*/ 81915 h 81914"/>
              <a:gd name="connsiteX3" fmla="*/ 81915 w 81915"/>
              <a:gd name="connsiteY3" fmla="*/ 40958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2"/>
                  <a:pt x="0" y="40958"/>
                </a:cubicBezTo>
                <a:cubicBezTo>
                  <a:pt x="0" y="63564"/>
                  <a:pt x="18352" y="81915"/>
                  <a:pt x="40958" y="81915"/>
                </a:cubicBezTo>
                <a:cubicBezTo>
                  <a:pt x="63564" y="81915"/>
                  <a:pt x="81915" y="63564"/>
                  <a:pt x="81915" y="40958"/>
                </a:cubicBezTo>
                <a:cubicBezTo>
                  <a:pt x="81915" y="18352"/>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71" name="Vrije vorm 470">
            <a:extLst>
              <a:ext uri="{FF2B5EF4-FFF2-40B4-BE49-F238E27FC236}">
                <a16:creationId xmlns:a16="http://schemas.microsoft.com/office/drawing/2014/main" id="{676F5B82-9CC6-CB47-B4F1-3F2AA2E963B5}"/>
              </a:ext>
            </a:extLst>
          </p:cNvPr>
          <p:cNvSpPr/>
          <p:nvPr/>
        </p:nvSpPr>
        <p:spPr>
          <a:xfrm>
            <a:off x="1613499" y="0"/>
            <a:ext cx="124791" cy="124790"/>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72" name="Vrije vorm 471">
            <a:extLst>
              <a:ext uri="{FF2B5EF4-FFF2-40B4-BE49-F238E27FC236}">
                <a16:creationId xmlns:a16="http://schemas.microsoft.com/office/drawing/2014/main" id="{E2BCCC22-C01E-D943-A350-6289CB3781F3}"/>
              </a:ext>
            </a:extLst>
          </p:cNvPr>
          <p:cNvSpPr/>
          <p:nvPr/>
        </p:nvSpPr>
        <p:spPr>
          <a:xfrm>
            <a:off x="1868208" y="0"/>
            <a:ext cx="124791" cy="124791"/>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473" name="Vrije vorm 472">
            <a:extLst>
              <a:ext uri="{FF2B5EF4-FFF2-40B4-BE49-F238E27FC236}">
                <a16:creationId xmlns:a16="http://schemas.microsoft.com/office/drawing/2014/main" id="{041C2E0B-1F88-3E47-A9B1-5DCC77657638}"/>
              </a:ext>
            </a:extLst>
          </p:cNvPr>
          <p:cNvSpPr/>
          <p:nvPr/>
        </p:nvSpPr>
        <p:spPr>
          <a:xfrm>
            <a:off x="2122918" y="0"/>
            <a:ext cx="124790" cy="124790"/>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2"/>
                  <a:pt x="0" y="40958"/>
                </a:cubicBezTo>
                <a:cubicBezTo>
                  <a:pt x="0" y="63564"/>
                  <a:pt x="18351" y="81915"/>
                  <a:pt x="40957" y="81915"/>
                </a:cubicBezTo>
                <a:cubicBezTo>
                  <a:pt x="63563" y="81915"/>
                  <a:pt x="81914" y="63564"/>
                  <a:pt x="81914" y="40958"/>
                </a:cubicBezTo>
                <a:cubicBezTo>
                  <a:pt x="81978" y="18352"/>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74" name="Vrije vorm 473">
            <a:extLst>
              <a:ext uri="{FF2B5EF4-FFF2-40B4-BE49-F238E27FC236}">
                <a16:creationId xmlns:a16="http://schemas.microsoft.com/office/drawing/2014/main" id="{90917FE5-1F51-1D47-8218-84BE880EDBFA}"/>
              </a:ext>
            </a:extLst>
          </p:cNvPr>
          <p:cNvSpPr/>
          <p:nvPr/>
        </p:nvSpPr>
        <p:spPr>
          <a:xfrm>
            <a:off x="2377627" y="0"/>
            <a:ext cx="124791" cy="124790"/>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79" y="18352"/>
                  <a:pt x="63627"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75" name="Vrije vorm 474">
            <a:extLst>
              <a:ext uri="{FF2B5EF4-FFF2-40B4-BE49-F238E27FC236}">
                <a16:creationId xmlns:a16="http://schemas.microsoft.com/office/drawing/2014/main" id="{4FDFE143-A3A6-1F49-ADD5-661ED429B241}"/>
              </a:ext>
            </a:extLst>
          </p:cNvPr>
          <p:cNvSpPr/>
          <p:nvPr/>
        </p:nvSpPr>
        <p:spPr>
          <a:xfrm>
            <a:off x="2632336" y="0"/>
            <a:ext cx="124791" cy="124791"/>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492" name="Vrije vorm 491">
            <a:extLst>
              <a:ext uri="{FF2B5EF4-FFF2-40B4-BE49-F238E27FC236}">
                <a16:creationId xmlns:a16="http://schemas.microsoft.com/office/drawing/2014/main" id="{575CD058-C91D-014F-B1D2-DE8ACC85D796}"/>
              </a:ext>
            </a:extLst>
          </p:cNvPr>
          <p:cNvSpPr/>
          <p:nvPr/>
        </p:nvSpPr>
        <p:spPr>
          <a:xfrm>
            <a:off x="-169566" y="255580"/>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493" name="Vrije vorm 492">
            <a:extLst>
              <a:ext uri="{FF2B5EF4-FFF2-40B4-BE49-F238E27FC236}">
                <a16:creationId xmlns:a16="http://schemas.microsoft.com/office/drawing/2014/main" id="{31896CFE-5406-7548-A28B-3DB7A4C154D7}"/>
              </a:ext>
            </a:extLst>
          </p:cNvPr>
          <p:cNvSpPr/>
          <p:nvPr/>
        </p:nvSpPr>
        <p:spPr>
          <a:xfrm>
            <a:off x="85143" y="255580"/>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494" name="Vrije vorm 493">
            <a:extLst>
              <a:ext uri="{FF2B5EF4-FFF2-40B4-BE49-F238E27FC236}">
                <a16:creationId xmlns:a16="http://schemas.microsoft.com/office/drawing/2014/main" id="{169D7BCB-FCBE-D14D-A671-4EF31DE9D488}"/>
              </a:ext>
            </a:extLst>
          </p:cNvPr>
          <p:cNvSpPr/>
          <p:nvPr/>
        </p:nvSpPr>
        <p:spPr>
          <a:xfrm>
            <a:off x="339852" y="255580"/>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495" name="Vrije vorm 494">
            <a:extLst>
              <a:ext uri="{FF2B5EF4-FFF2-40B4-BE49-F238E27FC236}">
                <a16:creationId xmlns:a16="http://schemas.microsoft.com/office/drawing/2014/main" id="{DAD5405A-385C-2847-A912-2EF90BCFC7C9}"/>
              </a:ext>
            </a:extLst>
          </p:cNvPr>
          <p:cNvSpPr/>
          <p:nvPr/>
        </p:nvSpPr>
        <p:spPr>
          <a:xfrm>
            <a:off x="594563" y="255580"/>
            <a:ext cx="124791" cy="124790"/>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4"/>
                  <a:pt x="18352" y="81915"/>
                  <a:pt x="40958" y="81915"/>
                </a:cubicBezTo>
                <a:cubicBezTo>
                  <a:pt x="63564" y="81915"/>
                  <a:pt x="81915" y="63564"/>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96" name="Vrije vorm 495">
            <a:extLst>
              <a:ext uri="{FF2B5EF4-FFF2-40B4-BE49-F238E27FC236}">
                <a16:creationId xmlns:a16="http://schemas.microsoft.com/office/drawing/2014/main" id="{1FF5209C-0410-D24A-834F-293774A2E3C0}"/>
              </a:ext>
            </a:extLst>
          </p:cNvPr>
          <p:cNvSpPr/>
          <p:nvPr/>
        </p:nvSpPr>
        <p:spPr>
          <a:xfrm>
            <a:off x="849369" y="255580"/>
            <a:ext cx="124791" cy="124790"/>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97" name="Vrije vorm 496">
            <a:extLst>
              <a:ext uri="{FF2B5EF4-FFF2-40B4-BE49-F238E27FC236}">
                <a16:creationId xmlns:a16="http://schemas.microsoft.com/office/drawing/2014/main" id="{710B4D9E-3568-264A-A9B1-CE264F410E80}"/>
              </a:ext>
            </a:extLst>
          </p:cNvPr>
          <p:cNvSpPr/>
          <p:nvPr/>
        </p:nvSpPr>
        <p:spPr>
          <a:xfrm>
            <a:off x="1104078" y="25558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498" name="Vrije vorm 497">
            <a:extLst>
              <a:ext uri="{FF2B5EF4-FFF2-40B4-BE49-F238E27FC236}">
                <a16:creationId xmlns:a16="http://schemas.microsoft.com/office/drawing/2014/main" id="{3C6D8B8A-FB68-DF4C-83E3-7A7F698348A4}"/>
              </a:ext>
            </a:extLst>
          </p:cNvPr>
          <p:cNvSpPr/>
          <p:nvPr/>
        </p:nvSpPr>
        <p:spPr>
          <a:xfrm>
            <a:off x="1358788" y="255580"/>
            <a:ext cx="124791" cy="124790"/>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499" name="Vrije vorm 498">
            <a:extLst>
              <a:ext uri="{FF2B5EF4-FFF2-40B4-BE49-F238E27FC236}">
                <a16:creationId xmlns:a16="http://schemas.microsoft.com/office/drawing/2014/main" id="{46FB64AF-19E3-9443-A42B-C9D1C39CC638}"/>
              </a:ext>
            </a:extLst>
          </p:cNvPr>
          <p:cNvSpPr/>
          <p:nvPr/>
        </p:nvSpPr>
        <p:spPr>
          <a:xfrm>
            <a:off x="1613499" y="255580"/>
            <a:ext cx="124791" cy="124790"/>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00" name="Vrije vorm 499">
            <a:extLst>
              <a:ext uri="{FF2B5EF4-FFF2-40B4-BE49-F238E27FC236}">
                <a16:creationId xmlns:a16="http://schemas.microsoft.com/office/drawing/2014/main" id="{D2877F82-75AA-E14F-9624-4C35DAAA4AD1}"/>
              </a:ext>
            </a:extLst>
          </p:cNvPr>
          <p:cNvSpPr/>
          <p:nvPr/>
        </p:nvSpPr>
        <p:spPr>
          <a:xfrm>
            <a:off x="1868208" y="25558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01" name="Vrije vorm 500">
            <a:extLst>
              <a:ext uri="{FF2B5EF4-FFF2-40B4-BE49-F238E27FC236}">
                <a16:creationId xmlns:a16="http://schemas.microsoft.com/office/drawing/2014/main" id="{1DFC0D80-8488-4D4B-B6CD-0FE1FF0D72C2}"/>
              </a:ext>
            </a:extLst>
          </p:cNvPr>
          <p:cNvSpPr/>
          <p:nvPr/>
        </p:nvSpPr>
        <p:spPr>
          <a:xfrm>
            <a:off x="2122918" y="255580"/>
            <a:ext cx="124790" cy="124790"/>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1"/>
                  <a:pt x="0" y="40957"/>
                </a:cubicBezTo>
                <a:cubicBezTo>
                  <a:pt x="0" y="63564"/>
                  <a:pt x="18351" y="81915"/>
                  <a:pt x="40957" y="81915"/>
                </a:cubicBezTo>
                <a:cubicBezTo>
                  <a:pt x="63563" y="81915"/>
                  <a:pt x="81914" y="63564"/>
                  <a:pt x="81914"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02" name="Vrije vorm 501">
            <a:extLst>
              <a:ext uri="{FF2B5EF4-FFF2-40B4-BE49-F238E27FC236}">
                <a16:creationId xmlns:a16="http://schemas.microsoft.com/office/drawing/2014/main" id="{883126A5-8487-8942-A994-3E75BF1D5C8B}"/>
              </a:ext>
            </a:extLst>
          </p:cNvPr>
          <p:cNvSpPr/>
          <p:nvPr/>
        </p:nvSpPr>
        <p:spPr>
          <a:xfrm>
            <a:off x="2377627" y="255580"/>
            <a:ext cx="124791" cy="124790"/>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79" y="18351"/>
                  <a:pt x="63627"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03" name="Vrije vorm 502">
            <a:extLst>
              <a:ext uri="{FF2B5EF4-FFF2-40B4-BE49-F238E27FC236}">
                <a16:creationId xmlns:a16="http://schemas.microsoft.com/office/drawing/2014/main" id="{48FAB3B5-A8B7-904F-9A82-E75C1F953BA0}"/>
              </a:ext>
            </a:extLst>
          </p:cNvPr>
          <p:cNvSpPr/>
          <p:nvPr/>
        </p:nvSpPr>
        <p:spPr>
          <a:xfrm>
            <a:off x="2632336" y="25558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18" name="Vrije vorm 517">
            <a:extLst>
              <a:ext uri="{FF2B5EF4-FFF2-40B4-BE49-F238E27FC236}">
                <a16:creationId xmlns:a16="http://schemas.microsoft.com/office/drawing/2014/main" id="{21D7AF2A-1E4F-8D40-BC94-4487BAF47D14}"/>
              </a:ext>
            </a:extLst>
          </p:cNvPr>
          <p:cNvSpPr/>
          <p:nvPr/>
        </p:nvSpPr>
        <p:spPr>
          <a:xfrm>
            <a:off x="-169566" y="511161"/>
            <a:ext cx="124791" cy="124790"/>
          </a:xfrm>
          <a:custGeom>
            <a:avLst/>
            <a:gdLst>
              <a:gd name="connsiteX0" fmla="*/ 81915 w 81915"/>
              <a:gd name="connsiteY0" fmla="*/ 40958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519" name="Vrije vorm 518">
            <a:extLst>
              <a:ext uri="{FF2B5EF4-FFF2-40B4-BE49-F238E27FC236}">
                <a16:creationId xmlns:a16="http://schemas.microsoft.com/office/drawing/2014/main" id="{9F4D2729-A122-B145-B4F9-7F10CABC7D11}"/>
              </a:ext>
            </a:extLst>
          </p:cNvPr>
          <p:cNvSpPr/>
          <p:nvPr/>
        </p:nvSpPr>
        <p:spPr>
          <a:xfrm>
            <a:off x="85143" y="511161"/>
            <a:ext cx="124791" cy="124790"/>
          </a:xfrm>
          <a:custGeom>
            <a:avLst/>
            <a:gdLst>
              <a:gd name="connsiteX0" fmla="*/ 81915 w 81915"/>
              <a:gd name="connsiteY0" fmla="*/ 40958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520" name="Vrije vorm 519">
            <a:extLst>
              <a:ext uri="{FF2B5EF4-FFF2-40B4-BE49-F238E27FC236}">
                <a16:creationId xmlns:a16="http://schemas.microsoft.com/office/drawing/2014/main" id="{72E22907-A933-3940-A78E-410BEC455456}"/>
              </a:ext>
            </a:extLst>
          </p:cNvPr>
          <p:cNvSpPr/>
          <p:nvPr/>
        </p:nvSpPr>
        <p:spPr>
          <a:xfrm>
            <a:off x="339852" y="511161"/>
            <a:ext cx="124791" cy="124790"/>
          </a:xfrm>
          <a:custGeom>
            <a:avLst/>
            <a:gdLst>
              <a:gd name="connsiteX0" fmla="*/ 81915 w 81915"/>
              <a:gd name="connsiteY0" fmla="*/ 40958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21" name="Vrije vorm 520">
            <a:extLst>
              <a:ext uri="{FF2B5EF4-FFF2-40B4-BE49-F238E27FC236}">
                <a16:creationId xmlns:a16="http://schemas.microsoft.com/office/drawing/2014/main" id="{B8F60FF2-0BA7-9641-A2C5-7AEA8B9A1C8B}"/>
              </a:ext>
            </a:extLst>
          </p:cNvPr>
          <p:cNvSpPr/>
          <p:nvPr/>
        </p:nvSpPr>
        <p:spPr>
          <a:xfrm>
            <a:off x="594563" y="511063"/>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3"/>
                  <a:pt x="18352" y="81915"/>
                  <a:pt x="40958" y="81915"/>
                </a:cubicBezTo>
                <a:cubicBezTo>
                  <a:pt x="63564" y="81915"/>
                  <a:pt x="81915" y="63563"/>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22" name="Vrije vorm 521">
            <a:extLst>
              <a:ext uri="{FF2B5EF4-FFF2-40B4-BE49-F238E27FC236}">
                <a16:creationId xmlns:a16="http://schemas.microsoft.com/office/drawing/2014/main" id="{0AF34EA2-FD1C-3D41-9730-D323519CE8A9}"/>
              </a:ext>
            </a:extLst>
          </p:cNvPr>
          <p:cNvSpPr/>
          <p:nvPr/>
        </p:nvSpPr>
        <p:spPr>
          <a:xfrm>
            <a:off x="849369" y="511063"/>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23" name="Vrije vorm 522">
            <a:extLst>
              <a:ext uri="{FF2B5EF4-FFF2-40B4-BE49-F238E27FC236}">
                <a16:creationId xmlns:a16="http://schemas.microsoft.com/office/drawing/2014/main" id="{99E12C30-5EFE-AD4A-B0AB-8B961CAB69D4}"/>
              </a:ext>
            </a:extLst>
          </p:cNvPr>
          <p:cNvSpPr/>
          <p:nvPr/>
        </p:nvSpPr>
        <p:spPr>
          <a:xfrm>
            <a:off x="1104078" y="511161"/>
            <a:ext cx="124791" cy="124790"/>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24" name="Vrije vorm 523">
            <a:extLst>
              <a:ext uri="{FF2B5EF4-FFF2-40B4-BE49-F238E27FC236}">
                <a16:creationId xmlns:a16="http://schemas.microsoft.com/office/drawing/2014/main" id="{101632D3-176A-464E-92AE-DCD5ADDAD861}"/>
              </a:ext>
            </a:extLst>
          </p:cNvPr>
          <p:cNvSpPr/>
          <p:nvPr/>
        </p:nvSpPr>
        <p:spPr>
          <a:xfrm>
            <a:off x="1358788" y="511063"/>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3"/>
                  <a:pt x="18352" y="81915"/>
                  <a:pt x="40958" y="81915"/>
                </a:cubicBezTo>
                <a:cubicBezTo>
                  <a:pt x="63564" y="81915"/>
                  <a:pt x="81915" y="63563"/>
                  <a:pt x="81915" y="40957"/>
                </a:cubicBezTo>
                <a:cubicBezTo>
                  <a:pt x="81915" y="18351"/>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25" name="Vrije vorm 524">
            <a:extLst>
              <a:ext uri="{FF2B5EF4-FFF2-40B4-BE49-F238E27FC236}">
                <a16:creationId xmlns:a16="http://schemas.microsoft.com/office/drawing/2014/main" id="{F372F1C8-C423-F84C-A792-CAC1CFE3B761}"/>
              </a:ext>
            </a:extLst>
          </p:cNvPr>
          <p:cNvSpPr/>
          <p:nvPr/>
        </p:nvSpPr>
        <p:spPr>
          <a:xfrm>
            <a:off x="1613499" y="511063"/>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26" name="Vrije vorm 525">
            <a:extLst>
              <a:ext uri="{FF2B5EF4-FFF2-40B4-BE49-F238E27FC236}">
                <a16:creationId xmlns:a16="http://schemas.microsoft.com/office/drawing/2014/main" id="{3131B6A5-0794-D946-9E29-DCFC7369EBC6}"/>
              </a:ext>
            </a:extLst>
          </p:cNvPr>
          <p:cNvSpPr/>
          <p:nvPr/>
        </p:nvSpPr>
        <p:spPr>
          <a:xfrm>
            <a:off x="1868208" y="511161"/>
            <a:ext cx="124791" cy="124790"/>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27" name="Vrije vorm 526">
            <a:extLst>
              <a:ext uri="{FF2B5EF4-FFF2-40B4-BE49-F238E27FC236}">
                <a16:creationId xmlns:a16="http://schemas.microsoft.com/office/drawing/2014/main" id="{41B7CFFE-3A44-2E4A-AE84-DCEFE1E39248}"/>
              </a:ext>
            </a:extLst>
          </p:cNvPr>
          <p:cNvSpPr/>
          <p:nvPr/>
        </p:nvSpPr>
        <p:spPr>
          <a:xfrm>
            <a:off x="2122918" y="511063"/>
            <a:ext cx="124790" cy="124791"/>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7"/>
                </a:cubicBezTo>
                <a:cubicBezTo>
                  <a:pt x="0" y="63563"/>
                  <a:pt x="18351" y="81915"/>
                  <a:pt x="40957" y="81915"/>
                </a:cubicBezTo>
                <a:cubicBezTo>
                  <a:pt x="63563" y="81915"/>
                  <a:pt x="81914" y="63563"/>
                  <a:pt x="81914"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28" name="Vrije vorm 527">
            <a:extLst>
              <a:ext uri="{FF2B5EF4-FFF2-40B4-BE49-F238E27FC236}">
                <a16:creationId xmlns:a16="http://schemas.microsoft.com/office/drawing/2014/main" id="{D81E5A61-FD7A-3B4A-84B5-72893D23493E}"/>
              </a:ext>
            </a:extLst>
          </p:cNvPr>
          <p:cNvSpPr/>
          <p:nvPr/>
        </p:nvSpPr>
        <p:spPr>
          <a:xfrm>
            <a:off x="2377627" y="511063"/>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79" y="18351"/>
                  <a:pt x="63627"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29" name="Vrije vorm 528">
            <a:extLst>
              <a:ext uri="{FF2B5EF4-FFF2-40B4-BE49-F238E27FC236}">
                <a16:creationId xmlns:a16="http://schemas.microsoft.com/office/drawing/2014/main" id="{36002047-1128-0B49-9357-7FB78A078AAF}"/>
              </a:ext>
            </a:extLst>
          </p:cNvPr>
          <p:cNvSpPr/>
          <p:nvPr/>
        </p:nvSpPr>
        <p:spPr>
          <a:xfrm>
            <a:off x="2632336" y="511161"/>
            <a:ext cx="124791" cy="124790"/>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43" name="Vrije vorm 542">
            <a:extLst>
              <a:ext uri="{FF2B5EF4-FFF2-40B4-BE49-F238E27FC236}">
                <a16:creationId xmlns:a16="http://schemas.microsoft.com/office/drawing/2014/main" id="{0E11D64F-BC21-E543-88C5-3D305FF57DE5}"/>
              </a:ext>
            </a:extLst>
          </p:cNvPr>
          <p:cNvSpPr/>
          <p:nvPr/>
        </p:nvSpPr>
        <p:spPr>
          <a:xfrm>
            <a:off x="-169566" y="766740"/>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544" name="Vrije vorm 543">
            <a:extLst>
              <a:ext uri="{FF2B5EF4-FFF2-40B4-BE49-F238E27FC236}">
                <a16:creationId xmlns:a16="http://schemas.microsoft.com/office/drawing/2014/main" id="{7B766A60-B060-354D-9CBE-4597B591DCC8}"/>
              </a:ext>
            </a:extLst>
          </p:cNvPr>
          <p:cNvSpPr/>
          <p:nvPr/>
        </p:nvSpPr>
        <p:spPr>
          <a:xfrm>
            <a:off x="85143" y="766740"/>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545" name="Vrije vorm 544">
            <a:extLst>
              <a:ext uri="{FF2B5EF4-FFF2-40B4-BE49-F238E27FC236}">
                <a16:creationId xmlns:a16="http://schemas.microsoft.com/office/drawing/2014/main" id="{12D239B7-F5C1-1B41-9336-4B29CBA31F51}"/>
              </a:ext>
            </a:extLst>
          </p:cNvPr>
          <p:cNvSpPr/>
          <p:nvPr/>
        </p:nvSpPr>
        <p:spPr>
          <a:xfrm>
            <a:off x="339852" y="766740"/>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46" name="Vrije vorm 545">
            <a:extLst>
              <a:ext uri="{FF2B5EF4-FFF2-40B4-BE49-F238E27FC236}">
                <a16:creationId xmlns:a16="http://schemas.microsoft.com/office/drawing/2014/main" id="{2032061F-BFC1-D541-BF0D-85D50B3FC201}"/>
              </a:ext>
            </a:extLst>
          </p:cNvPr>
          <p:cNvSpPr/>
          <p:nvPr/>
        </p:nvSpPr>
        <p:spPr>
          <a:xfrm>
            <a:off x="594563" y="766644"/>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47" name="Vrije vorm 546">
            <a:extLst>
              <a:ext uri="{FF2B5EF4-FFF2-40B4-BE49-F238E27FC236}">
                <a16:creationId xmlns:a16="http://schemas.microsoft.com/office/drawing/2014/main" id="{2246899A-9586-9447-9A8E-A92947E8B3A8}"/>
              </a:ext>
            </a:extLst>
          </p:cNvPr>
          <p:cNvSpPr/>
          <p:nvPr/>
        </p:nvSpPr>
        <p:spPr>
          <a:xfrm>
            <a:off x="849369" y="766644"/>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48" name="Vrije vorm 547">
            <a:extLst>
              <a:ext uri="{FF2B5EF4-FFF2-40B4-BE49-F238E27FC236}">
                <a16:creationId xmlns:a16="http://schemas.microsoft.com/office/drawing/2014/main" id="{EB1E3BC5-D56D-4744-A7FC-55DBBF6AAC67}"/>
              </a:ext>
            </a:extLst>
          </p:cNvPr>
          <p:cNvSpPr/>
          <p:nvPr/>
        </p:nvSpPr>
        <p:spPr>
          <a:xfrm>
            <a:off x="1104078" y="76674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49" name="Vrije vorm 548">
            <a:extLst>
              <a:ext uri="{FF2B5EF4-FFF2-40B4-BE49-F238E27FC236}">
                <a16:creationId xmlns:a16="http://schemas.microsoft.com/office/drawing/2014/main" id="{9591101F-1F5C-2A4F-A4CE-D50041EA8295}"/>
              </a:ext>
            </a:extLst>
          </p:cNvPr>
          <p:cNvSpPr/>
          <p:nvPr/>
        </p:nvSpPr>
        <p:spPr>
          <a:xfrm>
            <a:off x="1358788" y="766644"/>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50" name="Vrije vorm 549">
            <a:extLst>
              <a:ext uri="{FF2B5EF4-FFF2-40B4-BE49-F238E27FC236}">
                <a16:creationId xmlns:a16="http://schemas.microsoft.com/office/drawing/2014/main" id="{A712A943-22F7-0143-A7AE-8C3895719087}"/>
              </a:ext>
            </a:extLst>
          </p:cNvPr>
          <p:cNvSpPr/>
          <p:nvPr/>
        </p:nvSpPr>
        <p:spPr>
          <a:xfrm>
            <a:off x="1613499" y="766644"/>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51" name="Vrije vorm 550">
            <a:extLst>
              <a:ext uri="{FF2B5EF4-FFF2-40B4-BE49-F238E27FC236}">
                <a16:creationId xmlns:a16="http://schemas.microsoft.com/office/drawing/2014/main" id="{35C5F9EE-8299-D34E-88B0-3042F1617BAE}"/>
              </a:ext>
            </a:extLst>
          </p:cNvPr>
          <p:cNvSpPr/>
          <p:nvPr/>
        </p:nvSpPr>
        <p:spPr>
          <a:xfrm>
            <a:off x="1868208" y="76674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52" name="Vrije vorm 551">
            <a:extLst>
              <a:ext uri="{FF2B5EF4-FFF2-40B4-BE49-F238E27FC236}">
                <a16:creationId xmlns:a16="http://schemas.microsoft.com/office/drawing/2014/main" id="{33AFDF93-EFFF-5E45-80B9-75AA62C8175E}"/>
              </a:ext>
            </a:extLst>
          </p:cNvPr>
          <p:cNvSpPr/>
          <p:nvPr/>
        </p:nvSpPr>
        <p:spPr>
          <a:xfrm>
            <a:off x="2122918" y="766644"/>
            <a:ext cx="124790" cy="124791"/>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7"/>
                </a:cubicBezTo>
                <a:cubicBezTo>
                  <a:pt x="0" y="63564"/>
                  <a:pt x="18351" y="81915"/>
                  <a:pt x="40957" y="81915"/>
                </a:cubicBezTo>
                <a:cubicBezTo>
                  <a:pt x="63563" y="81915"/>
                  <a:pt x="81914" y="63564"/>
                  <a:pt x="81914"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53" name="Vrije vorm 552">
            <a:extLst>
              <a:ext uri="{FF2B5EF4-FFF2-40B4-BE49-F238E27FC236}">
                <a16:creationId xmlns:a16="http://schemas.microsoft.com/office/drawing/2014/main" id="{8918CC45-652A-1D4C-9243-B9696AB3A563}"/>
              </a:ext>
            </a:extLst>
          </p:cNvPr>
          <p:cNvSpPr/>
          <p:nvPr/>
        </p:nvSpPr>
        <p:spPr>
          <a:xfrm>
            <a:off x="2377627" y="766644"/>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79" y="18351"/>
                  <a:pt x="63627"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54" name="Vrije vorm 553">
            <a:extLst>
              <a:ext uri="{FF2B5EF4-FFF2-40B4-BE49-F238E27FC236}">
                <a16:creationId xmlns:a16="http://schemas.microsoft.com/office/drawing/2014/main" id="{113F4FC3-B48F-B349-990E-541538F54200}"/>
              </a:ext>
            </a:extLst>
          </p:cNvPr>
          <p:cNvSpPr/>
          <p:nvPr/>
        </p:nvSpPr>
        <p:spPr>
          <a:xfrm>
            <a:off x="2632336" y="76674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66" name="Vrije vorm 565">
            <a:extLst>
              <a:ext uri="{FF2B5EF4-FFF2-40B4-BE49-F238E27FC236}">
                <a16:creationId xmlns:a16="http://schemas.microsoft.com/office/drawing/2014/main" id="{5D004D7D-D513-0243-B23E-BDDFE5EB86DD}"/>
              </a:ext>
            </a:extLst>
          </p:cNvPr>
          <p:cNvSpPr/>
          <p:nvPr/>
        </p:nvSpPr>
        <p:spPr>
          <a:xfrm>
            <a:off x="-169566" y="1022224"/>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567" name="Vrije vorm 566">
            <a:extLst>
              <a:ext uri="{FF2B5EF4-FFF2-40B4-BE49-F238E27FC236}">
                <a16:creationId xmlns:a16="http://schemas.microsoft.com/office/drawing/2014/main" id="{82FB6B65-AC04-AE41-A558-EFDC2CD009DA}"/>
              </a:ext>
            </a:extLst>
          </p:cNvPr>
          <p:cNvSpPr/>
          <p:nvPr/>
        </p:nvSpPr>
        <p:spPr>
          <a:xfrm>
            <a:off x="85143" y="1022224"/>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568" name="Vrije vorm 567">
            <a:extLst>
              <a:ext uri="{FF2B5EF4-FFF2-40B4-BE49-F238E27FC236}">
                <a16:creationId xmlns:a16="http://schemas.microsoft.com/office/drawing/2014/main" id="{DCF70114-55B8-8245-9763-8EA63297E860}"/>
              </a:ext>
            </a:extLst>
          </p:cNvPr>
          <p:cNvSpPr/>
          <p:nvPr/>
        </p:nvSpPr>
        <p:spPr>
          <a:xfrm>
            <a:off x="339852" y="1022224"/>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69" name="Vrije vorm 568">
            <a:extLst>
              <a:ext uri="{FF2B5EF4-FFF2-40B4-BE49-F238E27FC236}">
                <a16:creationId xmlns:a16="http://schemas.microsoft.com/office/drawing/2014/main" id="{D016A658-297A-1E4A-861E-7501D7E52AEC}"/>
              </a:ext>
            </a:extLst>
          </p:cNvPr>
          <p:cNvSpPr/>
          <p:nvPr/>
        </p:nvSpPr>
        <p:spPr>
          <a:xfrm>
            <a:off x="594563" y="1022224"/>
            <a:ext cx="124791" cy="124791"/>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8"/>
                </a:cubicBezTo>
                <a:cubicBezTo>
                  <a:pt x="0" y="63564"/>
                  <a:pt x="18352" y="81915"/>
                  <a:pt x="40958" y="81915"/>
                </a:cubicBezTo>
                <a:cubicBezTo>
                  <a:pt x="63564" y="81915"/>
                  <a:pt x="81915" y="63564"/>
                  <a:pt x="81915" y="40958"/>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70" name="Vrije vorm 569">
            <a:extLst>
              <a:ext uri="{FF2B5EF4-FFF2-40B4-BE49-F238E27FC236}">
                <a16:creationId xmlns:a16="http://schemas.microsoft.com/office/drawing/2014/main" id="{B78018F7-6E61-A04B-9FD1-645D308827C1}"/>
              </a:ext>
            </a:extLst>
          </p:cNvPr>
          <p:cNvSpPr/>
          <p:nvPr/>
        </p:nvSpPr>
        <p:spPr>
          <a:xfrm>
            <a:off x="849369" y="1022224"/>
            <a:ext cx="124791" cy="124791"/>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71" name="Vrije vorm 570">
            <a:extLst>
              <a:ext uri="{FF2B5EF4-FFF2-40B4-BE49-F238E27FC236}">
                <a16:creationId xmlns:a16="http://schemas.microsoft.com/office/drawing/2014/main" id="{C77B62AE-78DE-1B46-B136-D73DE9013507}"/>
              </a:ext>
            </a:extLst>
          </p:cNvPr>
          <p:cNvSpPr/>
          <p:nvPr/>
        </p:nvSpPr>
        <p:spPr>
          <a:xfrm>
            <a:off x="1104078" y="1022224"/>
            <a:ext cx="124791" cy="124791"/>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72" name="Vrije vorm 571">
            <a:extLst>
              <a:ext uri="{FF2B5EF4-FFF2-40B4-BE49-F238E27FC236}">
                <a16:creationId xmlns:a16="http://schemas.microsoft.com/office/drawing/2014/main" id="{8B98CCF9-11FF-A94B-9F70-BD04B5027B4E}"/>
              </a:ext>
            </a:extLst>
          </p:cNvPr>
          <p:cNvSpPr/>
          <p:nvPr/>
        </p:nvSpPr>
        <p:spPr>
          <a:xfrm>
            <a:off x="1358788" y="1022224"/>
            <a:ext cx="124791" cy="124791"/>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8"/>
                </a:cubicBezTo>
                <a:cubicBezTo>
                  <a:pt x="0" y="63564"/>
                  <a:pt x="18352" y="81915"/>
                  <a:pt x="40958" y="81915"/>
                </a:cubicBezTo>
                <a:cubicBezTo>
                  <a:pt x="63564" y="81915"/>
                  <a:pt x="81915" y="63564"/>
                  <a:pt x="81915" y="40958"/>
                </a:cubicBezTo>
                <a:cubicBezTo>
                  <a:pt x="81915" y="18351"/>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73" name="Vrije vorm 572">
            <a:extLst>
              <a:ext uri="{FF2B5EF4-FFF2-40B4-BE49-F238E27FC236}">
                <a16:creationId xmlns:a16="http://schemas.microsoft.com/office/drawing/2014/main" id="{62771148-25FB-3C46-AB36-8E5E6A58E40E}"/>
              </a:ext>
            </a:extLst>
          </p:cNvPr>
          <p:cNvSpPr/>
          <p:nvPr/>
        </p:nvSpPr>
        <p:spPr>
          <a:xfrm>
            <a:off x="1613499" y="1022224"/>
            <a:ext cx="124791" cy="124791"/>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74" name="Vrije vorm 573">
            <a:extLst>
              <a:ext uri="{FF2B5EF4-FFF2-40B4-BE49-F238E27FC236}">
                <a16:creationId xmlns:a16="http://schemas.microsoft.com/office/drawing/2014/main" id="{20DA075B-75F2-3A4A-AF32-FD6F9D6637CC}"/>
              </a:ext>
            </a:extLst>
          </p:cNvPr>
          <p:cNvSpPr/>
          <p:nvPr/>
        </p:nvSpPr>
        <p:spPr>
          <a:xfrm>
            <a:off x="1868208" y="1022224"/>
            <a:ext cx="124791" cy="124791"/>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575" name="Vrije vorm 574">
            <a:extLst>
              <a:ext uri="{FF2B5EF4-FFF2-40B4-BE49-F238E27FC236}">
                <a16:creationId xmlns:a16="http://schemas.microsoft.com/office/drawing/2014/main" id="{A0B7DADA-EBFB-A941-8DA4-C2322E294DD2}"/>
              </a:ext>
            </a:extLst>
          </p:cNvPr>
          <p:cNvSpPr/>
          <p:nvPr/>
        </p:nvSpPr>
        <p:spPr>
          <a:xfrm>
            <a:off x="2122918" y="1022224"/>
            <a:ext cx="124790" cy="124791"/>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8"/>
                </a:cubicBezTo>
                <a:cubicBezTo>
                  <a:pt x="0" y="63564"/>
                  <a:pt x="18351" y="81915"/>
                  <a:pt x="40957" y="81915"/>
                </a:cubicBezTo>
                <a:cubicBezTo>
                  <a:pt x="63563" y="81915"/>
                  <a:pt x="81914" y="63564"/>
                  <a:pt x="81914" y="40958"/>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76" name="Vrije vorm 575">
            <a:extLst>
              <a:ext uri="{FF2B5EF4-FFF2-40B4-BE49-F238E27FC236}">
                <a16:creationId xmlns:a16="http://schemas.microsoft.com/office/drawing/2014/main" id="{642730E4-567D-D74B-B043-1801985BC2D4}"/>
              </a:ext>
            </a:extLst>
          </p:cNvPr>
          <p:cNvSpPr/>
          <p:nvPr/>
        </p:nvSpPr>
        <p:spPr>
          <a:xfrm>
            <a:off x="2377627" y="1022224"/>
            <a:ext cx="124791" cy="124791"/>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79" y="18351"/>
                  <a:pt x="63627"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77" name="Vrije vorm 576">
            <a:extLst>
              <a:ext uri="{FF2B5EF4-FFF2-40B4-BE49-F238E27FC236}">
                <a16:creationId xmlns:a16="http://schemas.microsoft.com/office/drawing/2014/main" id="{0EF433A8-B577-A544-93D1-309BF70DD02C}"/>
              </a:ext>
            </a:extLst>
          </p:cNvPr>
          <p:cNvSpPr/>
          <p:nvPr/>
        </p:nvSpPr>
        <p:spPr>
          <a:xfrm>
            <a:off x="2632336" y="1022224"/>
            <a:ext cx="123920" cy="109990"/>
          </a:xfrm>
          <a:custGeom>
            <a:avLst/>
            <a:gdLst>
              <a:gd name="connsiteX0" fmla="*/ 40958 w 81343"/>
              <a:gd name="connsiteY0" fmla="*/ 0 h 72199"/>
              <a:gd name="connsiteX1" fmla="*/ 0 w 81343"/>
              <a:gd name="connsiteY1" fmla="*/ 40958 h 72199"/>
              <a:gd name="connsiteX2" fmla="*/ 14542 w 81343"/>
              <a:gd name="connsiteY2" fmla="*/ 72200 h 72199"/>
              <a:gd name="connsiteX3" fmla="*/ 81344 w 81343"/>
              <a:gd name="connsiteY3" fmla="*/ 33909 h 72199"/>
              <a:gd name="connsiteX4" fmla="*/ 40958 w 81343"/>
              <a:gd name="connsiteY4" fmla="*/ 0 h 72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43" h="72199">
                <a:moveTo>
                  <a:pt x="40958" y="0"/>
                </a:moveTo>
                <a:cubicBezTo>
                  <a:pt x="18352" y="0"/>
                  <a:pt x="0" y="18351"/>
                  <a:pt x="0" y="40958"/>
                </a:cubicBezTo>
                <a:cubicBezTo>
                  <a:pt x="0" y="53467"/>
                  <a:pt x="5652" y="64707"/>
                  <a:pt x="14542" y="72200"/>
                </a:cubicBezTo>
                <a:lnTo>
                  <a:pt x="81344" y="33909"/>
                </a:lnTo>
                <a:cubicBezTo>
                  <a:pt x="77978" y="14669"/>
                  <a:pt x="6121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87" name="Vrije vorm 586">
            <a:extLst>
              <a:ext uri="{FF2B5EF4-FFF2-40B4-BE49-F238E27FC236}">
                <a16:creationId xmlns:a16="http://schemas.microsoft.com/office/drawing/2014/main" id="{3FDA7A3C-D81C-684C-80C7-5B747DEC4AA1}"/>
              </a:ext>
            </a:extLst>
          </p:cNvPr>
          <p:cNvSpPr/>
          <p:nvPr/>
        </p:nvSpPr>
        <p:spPr>
          <a:xfrm>
            <a:off x="-169566" y="1277804"/>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588" name="Vrije vorm 587">
            <a:extLst>
              <a:ext uri="{FF2B5EF4-FFF2-40B4-BE49-F238E27FC236}">
                <a16:creationId xmlns:a16="http://schemas.microsoft.com/office/drawing/2014/main" id="{4EF8942B-C1DB-1647-8A93-A6D805F82171}"/>
              </a:ext>
            </a:extLst>
          </p:cNvPr>
          <p:cNvSpPr/>
          <p:nvPr/>
        </p:nvSpPr>
        <p:spPr>
          <a:xfrm>
            <a:off x="85143" y="1277804"/>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589" name="Vrije vorm 588">
            <a:extLst>
              <a:ext uri="{FF2B5EF4-FFF2-40B4-BE49-F238E27FC236}">
                <a16:creationId xmlns:a16="http://schemas.microsoft.com/office/drawing/2014/main" id="{EB843F92-F142-2F42-B13E-052156A8F3B9}"/>
              </a:ext>
            </a:extLst>
          </p:cNvPr>
          <p:cNvSpPr/>
          <p:nvPr/>
        </p:nvSpPr>
        <p:spPr>
          <a:xfrm>
            <a:off x="339852" y="1277804"/>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90" name="Vrije vorm 589">
            <a:extLst>
              <a:ext uri="{FF2B5EF4-FFF2-40B4-BE49-F238E27FC236}">
                <a16:creationId xmlns:a16="http://schemas.microsoft.com/office/drawing/2014/main" id="{60A158B1-4431-C04B-8255-1B2851FB61F6}"/>
              </a:ext>
            </a:extLst>
          </p:cNvPr>
          <p:cNvSpPr/>
          <p:nvPr/>
        </p:nvSpPr>
        <p:spPr>
          <a:xfrm>
            <a:off x="594563" y="1277804"/>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91" name="Vrije vorm 590">
            <a:extLst>
              <a:ext uri="{FF2B5EF4-FFF2-40B4-BE49-F238E27FC236}">
                <a16:creationId xmlns:a16="http://schemas.microsoft.com/office/drawing/2014/main" id="{447AF1E4-E942-0042-882E-7FA8B04B5CB1}"/>
              </a:ext>
            </a:extLst>
          </p:cNvPr>
          <p:cNvSpPr/>
          <p:nvPr/>
        </p:nvSpPr>
        <p:spPr>
          <a:xfrm>
            <a:off x="849369" y="1277804"/>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92" name="Vrije vorm 591">
            <a:extLst>
              <a:ext uri="{FF2B5EF4-FFF2-40B4-BE49-F238E27FC236}">
                <a16:creationId xmlns:a16="http://schemas.microsoft.com/office/drawing/2014/main" id="{FD8D9F41-FE11-284C-A5E6-983C6BC060D0}"/>
              </a:ext>
            </a:extLst>
          </p:cNvPr>
          <p:cNvSpPr/>
          <p:nvPr/>
        </p:nvSpPr>
        <p:spPr>
          <a:xfrm>
            <a:off x="1104078" y="1277804"/>
            <a:ext cx="124791" cy="124790"/>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93" name="Vrije vorm 592">
            <a:extLst>
              <a:ext uri="{FF2B5EF4-FFF2-40B4-BE49-F238E27FC236}">
                <a16:creationId xmlns:a16="http://schemas.microsoft.com/office/drawing/2014/main" id="{32E03E46-72A4-0449-8359-49F65425C22A}"/>
              </a:ext>
            </a:extLst>
          </p:cNvPr>
          <p:cNvSpPr/>
          <p:nvPr/>
        </p:nvSpPr>
        <p:spPr>
          <a:xfrm>
            <a:off x="1358788" y="1277804"/>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94" name="Vrije vorm 593">
            <a:extLst>
              <a:ext uri="{FF2B5EF4-FFF2-40B4-BE49-F238E27FC236}">
                <a16:creationId xmlns:a16="http://schemas.microsoft.com/office/drawing/2014/main" id="{820011D4-D5B0-F842-8815-7A5A85563570}"/>
              </a:ext>
            </a:extLst>
          </p:cNvPr>
          <p:cNvSpPr/>
          <p:nvPr/>
        </p:nvSpPr>
        <p:spPr>
          <a:xfrm>
            <a:off x="1613499" y="1277804"/>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595" name="Vrije vorm 594">
            <a:extLst>
              <a:ext uri="{FF2B5EF4-FFF2-40B4-BE49-F238E27FC236}">
                <a16:creationId xmlns:a16="http://schemas.microsoft.com/office/drawing/2014/main" id="{F280C5C8-E7C0-EF48-A576-ABCE1DF7FE9D}"/>
              </a:ext>
            </a:extLst>
          </p:cNvPr>
          <p:cNvSpPr/>
          <p:nvPr/>
        </p:nvSpPr>
        <p:spPr>
          <a:xfrm>
            <a:off x="1868208" y="1277804"/>
            <a:ext cx="124791" cy="124790"/>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596" name="Vrije vorm 595">
            <a:extLst>
              <a:ext uri="{FF2B5EF4-FFF2-40B4-BE49-F238E27FC236}">
                <a16:creationId xmlns:a16="http://schemas.microsoft.com/office/drawing/2014/main" id="{CDC0C0D5-BFC0-8042-B5E2-A0F8BE6B3D42}"/>
              </a:ext>
            </a:extLst>
          </p:cNvPr>
          <p:cNvSpPr/>
          <p:nvPr/>
        </p:nvSpPr>
        <p:spPr>
          <a:xfrm>
            <a:off x="2122918" y="1277804"/>
            <a:ext cx="124886" cy="124694"/>
          </a:xfrm>
          <a:custGeom>
            <a:avLst/>
            <a:gdLst>
              <a:gd name="connsiteX0" fmla="*/ 40957 w 81977"/>
              <a:gd name="connsiteY0" fmla="*/ 0 h 81851"/>
              <a:gd name="connsiteX1" fmla="*/ 0 w 81977"/>
              <a:gd name="connsiteY1" fmla="*/ 40957 h 81851"/>
              <a:gd name="connsiteX2" fmla="*/ 39433 w 81977"/>
              <a:gd name="connsiteY2" fmla="*/ 81852 h 81851"/>
              <a:gd name="connsiteX3" fmla="*/ 77152 w 81977"/>
              <a:gd name="connsiteY3" fmla="*/ 60262 h 81851"/>
              <a:gd name="connsiteX4" fmla="*/ 81978 w 81977"/>
              <a:gd name="connsiteY4" fmla="*/ 40957 h 81851"/>
              <a:gd name="connsiteX5" fmla="*/ 40957 w 81977"/>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77" h="81851">
                <a:moveTo>
                  <a:pt x="40957" y="0"/>
                </a:moveTo>
                <a:cubicBezTo>
                  <a:pt x="18351" y="0"/>
                  <a:pt x="0" y="18351"/>
                  <a:pt x="0" y="40957"/>
                </a:cubicBezTo>
                <a:cubicBezTo>
                  <a:pt x="0" y="63056"/>
                  <a:pt x="17525" y="81026"/>
                  <a:pt x="39433" y="81852"/>
                </a:cubicBezTo>
                <a:lnTo>
                  <a:pt x="77152" y="60262"/>
                </a:lnTo>
                <a:cubicBezTo>
                  <a:pt x="80201" y="54483"/>
                  <a:pt x="81978" y="47943"/>
                  <a:pt x="81978"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04" name="Vrije vorm 603">
            <a:extLst>
              <a:ext uri="{FF2B5EF4-FFF2-40B4-BE49-F238E27FC236}">
                <a16:creationId xmlns:a16="http://schemas.microsoft.com/office/drawing/2014/main" id="{2062FA07-FED5-884B-B278-B3EA87A176B8}"/>
              </a:ext>
            </a:extLst>
          </p:cNvPr>
          <p:cNvSpPr/>
          <p:nvPr/>
        </p:nvSpPr>
        <p:spPr>
          <a:xfrm>
            <a:off x="-169566" y="1533385"/>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605" name="Vrije vorm 604">
            <a:extLst>
              <a:ext uri="{FF2B5EF4-FFF2-40B4-BE49-F238E27FC236}">
                <a16:creationId xmlns:a16="http://schemas.microsoft.com/office/drawing/2014/main" id="{77FD6EEF-744D-BC4B-9844-8B4579C5C116}"/>
              </a:ext>
            </a:extLst>
          </p:cNvPr>
          <p:cNvSpPr/>
          <p:nvPr/>
        </p:nvSpPr>
        <p:spPr>
          <a:xfrm>
            <a:off x="85143" y="1533385"/>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606" name="Vrije vorm 605">
            <a:extLst>
              <a:ext uri="{FF2B5EF4-FFF2-40B4-BE49-F238E27FC236}">
                <a16:creationId xmlns:a16="http://schemas.microsoft.com/office/drawing/2014/main" id="{9AB2E58B-36FA-204E-AF71-7660B129197C}"/>
              </a:ext>
            </a:extLst>
          </p:cNvPr>
          <p:cNvSpPr/>
          <p:nvPr/>
        </p:nvSpPr>
        <p:spPr>
          <a:xfrm>
            <a:off x="339852" y="1533385"/>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607" name="Vrije vorm 606">
            <a:extLst>
              <a:ext uri="{FF2B5EF4-FFF2-40B4-BE49-F238E27FC236}">
                <a16:creationId xmlns:a16="http://schemas.microsoft.com/office/drawing/2014/main" id="{366DE34E-3459-FD4D-9057-C2575CCAFF90}"/>
              </a:ext>
            </a:extLst>
          </p:cNvPr>
          <p:cNvSpPr/>
          <p:nvPr/>
        </p:nvSpPr>
        <p:spPr>
          <a:xfrm>
            <a:off x="594563" y="1533289"/>
            <a:ext cx="124791" cy="124790"/>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5"/>
                  <a:pt x="40958" y="81915"/>
                </a:cubicBezTo>
                <a:cubicBezTo>
                  <a:pt x="63564" y="81915"/>
                  <a:pt x="81915" y="63563"/>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08" name="Vrije vorm 607">
            <a:extLst>
              <a:ext uri="{FF2B5EF4-FFF2-40B4-BE49-F238E27FC236}">
                <a16:creationId xmlns:a16="http://schemas.microsoft.com/office/drawing/2014/main" id="{E811BD25-FD3D-BB4D-B316-2BF386302068}"/>
              </a:ext>
            </a:extLst>
          </p:cNvPr>
          <p:cNvSpPr/>
          <p:nvPr/>
        </p:nvSpPr>
        <p:spPr>
          <a:xfrm>
            <a:off x="849369" y="1533289"/>
            <a:ext cx="124791" cy="124790"/>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09" name="Vrije vorm 608">
            <a:extLst>
              <a:ext uri="{FF2B5EF4-FFF2-40B4-BE49-F238E27FC236}">
                <a16:creationId xmlns:a16="http://schemas.microsoft.com/office/drawing/2014/main" id="{E27A62DA-EE85-CF48-9881-49317377645E}"/>
              </a:ext>
            </a:extLst>
          </p:cNvPr>
          <p:cNvSpPr/>
          <p:nvPr/>
        </p:nvSpPr>
        <p:spPr>
          <a:xfrm>
            <a:off x="1104078" y="1533385"/>
            <a:ext cx="124791" cy="124790"/>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610" name="Vrije vorm 609">
            <a:extLst>
              <a:ext uri="{FF2B5EF4-FFF2-40B4-BE49-F238E27FC236}">
                <a16:creationId xmlns:a16="http://schemas.microsoft.com/office/drawing/2014/main" id="{EAF42B94-8B73-014E-A2BE-6E6CC36584AC}"/>
              </a:ext>
            </a:extLst>
          </p:cNvPr>
          <p:cNvSpPr/>
          <p:nvPr/>
        </p:nvSpPr>
        <p:spPr>
          <a:xfrm>
            <a:off x="1358788" y="1533289"/>
            <a:ext cx="124791" cy="124790"/>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5"/>
                  <a:pt x="40958" y="81915"/>
                </a:cubicBezTo>
                <a:cubicBezTo>
                  <a:pt x="63564" y="81915"/>
                  <a:pt x="81915" y="63563"/>
                  <a:pt x="81915" y="40957"/>
                </a:cubicBezTo>
                <a:cubicBezTo>
                  <a:pt x="81915" y="18351"/>
                  <a:pt x="63564"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11" name="Vrije vorm 610">
            <a:extLst>
              <a:ext uri="{FF2B5EF4-FFF2-40B4-BE49-F238E27FC236}">
                <a16:creationId xmlns:a16="http://schemas.microsoft.com/office/drawing/2014/main" id="{E61BB48C-0E77-9D49-B7EF-C626524FF207}"/>
              </a:ext>
            </a:extLst>
          </p:cNvPr>
          <p:cNvSpPr/>
          <p:nvPr/>
        </p:nvSpPr>
        <p:spPr>
          <a:xfrm>
            <a:off x="1613499" y="1533289"/>
            <a:ext cx="124791" cy="124790"/>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12" name="Vrije vorm 611">
            <a:extLst>
              <a:ext uri="{FF2B5EF4-FFF2-40B4-BE49-F238E27FC236}">
                <a16:creationId xmlns:a16="http://schemas.microsoft.com/office/drawing/2014/main" id="{607A0CB2-67A4-BC43-BC6C-DBE5A619FA98}"/>
              </a:ext>
            </a:extLst>
          </p:cNvPr>
          <p:cNvSpPr/>
          <p:nvPr/>
        </p:nvSpPr>
        <p:spPr>
          <a:xfrm>
            <a:off x="1869756" y="1533289"/>
            <a:ext cx="79808" cy="48754"/>
          </a:xfrm>
          <a:custGeom>
            <a:avLst/>
            <a:gdLst>
              <a:gd name="connsiteX0" fmla="*/ 0 w 52387"/>
              <a:gd name="connsiteY0" fmla="*/ 32004 h 32003"/>
              <a:gd name="connsiteX1" fmla="*/ 52388 w 52387"/>
              <a:gd name="connsiteY1" fmla="*/ 1968 h 32003"/>
              <a:gd name="connsiteX2" fmla="*/ 39942 w 52387"/>
              <a:gd name="connsiteY2" fmla="*/ 0 h 32003"/>
              <a:gd name="connsiteX3" fmla="*/ 0 w 52387"/>
              <a:gd name="connsiteY3" fmla="*/ 32004 h 32003"/>
            </a:gdLst>
            <a:ahLst/>
            <a:cxnLst>
              <a:cxn ang="0">
                <a:pos x="connsiteX0" y="connsiteY0"/>
              </a:cxn>
              <a:cxn ang="0">
                <a:pos x="connsiteX1" y="connsiteY1"/>
              </a:cxn>
              <a:cxn ang="0">
                <a:pos x="connsiteX2" y="connsiteY2"/>
              </a:cxn>
              <a:cxn ang="0">
                <a:pos x="connsiteX3" y="connsiteY3"/>
              </a:cxn>
            </a:cxnLst>
            <a:rect l="l" t="t" r="r" b="b"/>
            <a:pathLst>
              <a:path w="52387" h="32003">
                <a:moveTo>
                  <a:pt x="0" y="32004"/>
                </a:moveTo>
                <a:lnTo>
                  <a:pt x="52388" y="1968"/>
                </a:lnTo>
                <a:cubicBezTo>
                  <a:pt x="48451" y="699"/>
                  <a:pt x="44259" y="0"/>
                  <a:pt x="39942" y="0"/>
                </a:cubicBezTo>
                <a:cubicBezTo>
                  <a:pt x="20383" y="0"/>
                  <a:pt x="4064" y="13716"/>
                  <a:pt x="0" y="32004"/>
                </a:cubicBezTo>
                <a:close/>
              </a:path>
            </a:pathLst>
          </a:custGeom>
          <a:solidFill>
            <a:srgbClr val="84B818">
              <a:alpha val="23000"/>
            </a:srgbClr>
          </a:solidFill>
          <a:ln w="6350" cap="flat">
            <a:noFill/>
            <a:prstDash val="solid"/>
            <a:miter/>
          </a:ln>
        </p:spPr>
        <p:txBody>
          <a:bodyPr rtlCol="0" anchor="ctr"/>
          <a:lstStyle/>
          <a:p>
            <a:endParaRPr lang="nl-NL"/>
          </a:p>
        </p:txBody>
      </p:sp>
      <p:sp>
        <p:nvSpPr>
          <p:cNvPr id="619" name="Vrije vorm 618">
            <a:extLst>
              <a:ext uri="{FF2B5EF4-FFF2-40B4-BE49-F238E27FC236}">
                <a16:creationId xmlns:a16="http://schemas.microsoft.com/office/drawing/2014/main" id="{C875643C-C403-744A-B569-A9DF170631F9}"/>
              </a:ext>
            </a:extLst>
          </p:cNvPr>
          <p:cNvSpPr/>
          <p:nvPr/>
        </p:nvSpPr>
        <p:spPr>
          <a:xfrm>
            <a:off x="-169566" y="1788869"/>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620" name="Vrije vorm 619">
            <a:extLst>
              <a:ext uri="{FF2B5EF4-FFF2-40B4-BE49-F238E27FC236}">
                <a16:creationId xmlns:a16="http://schemas.microsoft.com/office/drawing/2014/main" id="{76EEDFA3-1D83-6A4C-B608-107AD20F4B17}"/>
              </a:ext>
            </a:extLst>
          </p:cNvPr>
          <p:cNvSpPr/>
          <p:nvPr/>
        </p:nvSpPr>
        <p:spPr>
          <a:xfrm>
            <a:off x="85143" y="1788869"/>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621" name="Vrije vorm 620">
            <a:extLst>
              <a:ext uri="{FF2B5EF4-FFF2-40B4-BE49-F238E27FC236}">
                <a16:creationId xmlns:a16="http://schemas.microsoft.com/office/drawing/2014/main" id="{C00B52F4-6ECD-3444-802C-7E3BD5A753C5}"/>
              </a:ext>
            </a:extLst>
          </p:cNvPr>
          <p:cNvSpPr/>
          <p:nvPr/>
        </p:nvSpPr>
        <p:spPr>
          <a:xfrm>
            <a:off x="339852" y="1788869"/>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622" name="Vrije vorm 621">
            <a:extLst>
              <a:ext uri="{FF2B5EF4-FFF2-40B4-BE49-F238E27FC236}">
                <a16:creationId xmlns:a16="http://schemas.microsoft.com/office/drawing/2014/main" id="{45ABF3F9-308F-1749-BA74-0B5E980CCCD9}"/>
              </a:ext>
            </a:extLst>
          </p:cNvPr>
          <p:cNvSpPr/>
          <p:nvPr/>
        </p:nvSpPr>
        <p:spPr>
          <a:xfrm>
            <a:off x="594563" y="1788867"/>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3"/>
                  <a:pt x="18352" y="81915"/>
                  <a:pt x="40958" y="81915"/>
                </a:cubicBezTo>
                <a:cubicBezTo>
                  <a:pt x="63564" y="81915"/>
                  <a:pt x="81915" y="63563"/>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23" name="Vrije vorm 622">
            <a:extLst>
              <a:ext uri="{FF2B5EF4-FFF2-40B4-BE49-F238E27FC236}">
                <a16:creationId xmlns:a16="http://schemas.microsoft.com/office/drawing/2014/main" id="{EB21ADF0-0AB2-B648-B69E-4B9A4E680F3E}"/>
              </a:ext>
            </a:extLst>
          </p:cNvPr>
          <p:cNvSpPr/>
          <p:nvPr/>
        </p:nvSpPr>
        <p:spPr>
          <a:xfrm>
            <a:off x="849369" y="1788867"/>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24" name="Vrije vorm 623">
            <a:extLst>
              <a:ext uri="{FF2B5EF4-FFF2-40B4-BE49-F238E27FC236}">
                <a16:creationId xmlns:a16="http://schemas.microsoft.com/office/drawing/2014/main" id="{ACD046BE-36C3-C04D-BCBA-08CF47C5D584}"/>
              </a:ext>
            </a:extLst>
          </p:cNvPr>
          <p:cNvSpPr/>
          <p:nvPr/>
        </p:nvSpPr>
        <p:spPr>
          <a:xfrm>
            <a:off x="1104078" y="1788869"/>
            <a:ext cx="124791" cy="124790"/>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625" name="Vrije vorm 624">
            <a:extLst>
              <a:ext uri="{FF2B5EF4-FFF2-40B4-BE49-F238E27FC236}">
                <a16:creationId xmlns:a16="http://schemas.microsoft.com/office/drawing/2014/main" id="{BE050DAB-A901-BF42-878B-0E7310D896FC}"/>
              </a:ext>
            </a:extLst>
          </p:cNvPr>
          <p:cNvSpPr/>
          <p:nvPr/>
        </p:nvSpPr>
        <p:spPr>
          <a:xfrm>
            <a:off x="1358788" y="1788867"/>
            <a:ext cx="110570" cy="83775"/>
          </a:xfrm>
          <a:custGeom>
            <a:avLst/>
            <a:gdLst>
              <a:gd name="connsiteX0" fmla="*/ 40958 w 72580"/>
              <a:gd name="connsiteY0" fmla="*/ 0 h 54991"/>
              <a:gd name="connsiteX1" fmla="*/ 0 w 72580"/>
              <a:gd name="connsiteY1" fmla="*/ 40957 h 54991"/>
              <a:gd name="connsiteX2" fmla="*/ 2540 w 72580"/>
              <a:gd name="connsiteY2" fmla="*/ 54991 h 54991"/>
              <a:gd name="connsiteX3" fmla="*/ 72581 w 72580"/>
              <a:gd name="connsiteY3" fmla="*/ 14859 h 54991"/>
              <a:gd name="connsiteX4" fmla="*/ 40958 w 72580"/>
              <a:gd name="connsiteY4" fmla="*/ 0 h 54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80" h="54991">
                <a:moveTo>
                  <a:pt x="40958" y="0"/>
                </a:moveTo>
                <a:cubicBezTo>
                  <a:pt x="18352" y="0"/>
                  <a:pt x="0" y="18351"/>
                  <a:pt x="0" y="40957"/>
                </a:cubicBezTo>
                <a:cubicBezTo>
                  <a:pt x="0" y="45910"/>
                  <a:pt x="953" y="50610"/>
                  <a:pt x="2540" y="54991"/>
                </a:cubicBezTo>
                <a:lnTo>
                  <a:pt x="72581" y="14859"/>
                </a:lnTo>
                <a:cubicBezTo>
                  <a:pt x="65025" y="5779"/>
                  <a:pt x="53658"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30" name="Vrije vorm 629">
            <a:extLst>
              <a:ext uri="{FF2B5EF4-FFF2-40B4-BE49-F238E27FC236}">
                <a16:creationId xmlns:a16="http://schemas.microsoft.com/office/drawing/2014/main" id="{B4FDE55F-FA90-4E4F-BAD1-AD61813C3746}"/>
              </a:ext>
            </a:extLst>
          </p:cNvPr>
          <p:cNvSpPr/>
          <p:nvPr/>
        </p:nvSpPr>
        <p:spPr>
          <a:xfrm>
            <a:off x="-169566" y="2044449"/>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631" name="Vrije vorm 630">
            <a:extLst>
              <a:ext uri="{FF2B5EF4-FFF2-40B4-BE49-F238E27FC236}">
                <a16:creationId xmlns:a16="http://schemas.microsoft.com/office/drawing/2014/main" id="{C37519BD-939F-9440-A59D-DE188CD9402C}"/>
              </a:ext>
            </a:extLst>
          </p:cNvPr>
          <p:cNvSpPr/>
          <p:nvPr/>
        </p:nvSpPr>
        <p:spPr>
          <a:xfrm>
            <a:off x="85143" y="2044449"/>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2745"/>
            </a:srgbClr>
          </a:solidFill>
          <a:ln w="6350" cap="flat">
            <a:noFill/>
            <a:prstDash val="solid"/>
            <a:miter/>
          </a:ln>
        </p:spPr>
        <p:txBody>
          <a:bodyPr rtlCol="0" anchor="ctr"/>
          <a:lstStyle/>
          <a:p>
            <a:endParaRPr lang="nl-NL"/>
          </a:p>
        </p:txBody>
      </p:sp>
      <p:sp>
        <p:nvSpPr>
          <p:cNvPr id="632" name="Vrije vorm 631">
            <a:extLst>
              <a:ext uri="{FF2B5EF4-FFF2-40B4-BE49-F238E27FC236}">
                <a16:creationId xmlns:a16="http://schemas.microsoft.com/office/drawing/2014/main" id="{075F07BA-C295-894F-8AEC-F6D04912127D}"/>
              </a:ext>
            </a:extLst>
          </p:cNvPr>
          <p:cNvSpPr/>
          <p:nvPr/>
        </p:nvSpPr>
        <p:spPr>
          <a:xfrm>
            <a:off x="339852" y="2044449"/>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633" name="Vrije vorm 632">
            <a:extLst>
              <a:ext uri="{FF2B5EF4-FFF2-40B4-BE49-F238E27FC236}">
                <a16:creationId xmlns:a16="http://schemas.microsoft.com/office/drawing/2014/main" id="{B79F75C4-2AE2-5243-97CB-78C219D96D60}"/>
              </a:ext>
            </a:extLst>
          </p:cNvPr>
          <p:cNvSpPr/>
          <p:nvPr/>
        </p:nvSpPr>
        <p:spPr>
          <a:xfrm>
            <a:off x="594563" y="2044448"/>
            <a:ext cx="124791" cy="124791"/>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79" y="18351"/>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34" name="Vrije vorm 633">
            <a:extLst>
              <a:ext uri="{FF2B5EF4-FFF2-40B4-BE49-F238E27FC236}">
                <a16:creationId xmlns:a16="http://schemas.microsoft.com/office/drawing/2014/main" id="{85BA0F6B-B1A7-E247-9A36-317DE588E628}"/>
              </a:ext>
            </a:extLst>
          </p:cNvPr>
          <p:cNvSpPr/>
          <p:nvPr/>
        </p:nvSpPr>
        <p:spPr>
          <a:xfrm>
            <a:off x="849369" y="2044448"/>
            <a:ext cx="123822" cy="109894"/>
          </a:xfrm>
          <a:custGeom>
            <a:avLst/>
            <a:gdLst>
              <a:gd name="connsiteX0" fmla="*/ 40957 w 81279"/>
              <a:gd name="connsiteY0" fmla="*/ 0 h 72136"/>
              <a:gd name="connsiteX1" fmla="*/ 0 w 81279"/>
              <a:gd name="connsiteY1" fmla="*/ 40957 h 72136"/>
              <a:gd name="connsiteX2" fmla="*/ 14415 w 81279"/>
              <a:gd name="connsiteY2" fmla="*/ 72136 h 72136"/>
              <a:gd name="connsiteX3" fmla="*/ 81280 w 81279"/>
              <a:gd name="connsiteY3" fmla="*/ 33782 h 72136"/>
              <a:gd name="connsiteX4" fmla="*/ 40957 w 81279"/>
              <a:gd name="connsiteY4" fmla="*/ 0 h 72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79" h="72136">
                <a:moveTo>
                  <a:pt x="40957" y="0"/>
                </a:moveTo>
                <a:cubicBezTo>
                  <a:pt x="18352" y="0"/>
                  <a:pt x="0" y="18351"/>
                  <a:pt x="0" y="40957"/>
                </a:cubicBezTo>
                <a:cubicBezTo>
                  <a:pt x="0" y="53467"/>
                  <a:pt x="5588" y="64579"/>
                  <a:pt x="14415" y="72136"/>
                </a:cubicBezTo>
                <a:lnTo>
                  <a:pt x="81280" y="33782"/>
                </a:lnTo>
                <a:cubicBezTo>
                  <a:pt x="77851" y="14605"/>
                  <a:pt x="61087"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37" name="Vrije vorm 636">
            <a:extLst>
              <a:ext uri="{FF2B5EF4-FFF2-40B4-BE49-F238E27FC236}">
                <a16:creationId xmlns:a16="http://schemas.microsoft.com/office/drawing/2014/main" id="{5E4984D9-A73C-3C4D-9644-8C640A39AA79}"/>
              </a:ext>
            </a:extLst>
          </p:cNvPr>
          <p:cNvSpPr/>
          <p:nvPr/>
        </p:nvSpPr>
        <p:spPr>
          <a:xfrm>
            <a:off x="-169566" y="2300030"/>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638" name="Vrije vorm 637">
            <a:extLst>
              <a:ext uri="{FF2B5EF4-FFF2-40B4-BE49-F238E27FC236}">
                <a16:creationId xmlns:a16="http://schemas.microsoft.com/office/drawing/2014/main" id="{CCC1E125-377B-3646-A887-89393CED3041}"/>
              </a:ext>
            </a:extLst>
          </p:cNvPr>
          <p:cNvSpPr/>
          <p:nvPr/>
        </p:nvSpPr>
        <p:spPr>
          <a:xfrm>
            <a:off x="85143" y="2300030"/>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84B818">
              <a:alpha val="22745"/>
            </a:srgbClr>
          </a:solidFill>
          <a:ln w="6350" cap="flat">
            <a:noFill/>
            <a:prstDash val="solid"/>
            <a:miter/>
          </a:ln>
        </p:spPr>
        <p:txBody>
          <a:bodyPr rtlCol="0" anchor="ctr"/>
          <a:lstStyle/>
          <a:p>
            <a:endParaRPr lang="nl-NL" dirty="0"/>
          </a:p>
        </p:txBody>
      </p:sp>
      <p:sp>
        <p:nvSpPr>
          <p:cNvPr id="639" name="Vrije vorm 638">
            <a:extLst>
              <a:ext uri="{FF2B5EF4-FFF2-40B4-BE49-F238E27FC236}">
                <a16:creationId xmlns:a16="http://schemas.microsoft.com/office/drawing/2014/main" id="{509AC4B6-2094-1542-9B70-0ADFFE62C720}"/>
              </a:ext>
            </a:extLst>
          </p:cNvPr>
          <p:cNvSpPr/>
          <p:nvPr/>
        </p:nvSpPr>
        <p:spPr>
          <a:xfrm>
            <a:off x="339852" y="2300028"/>
            <a:ext cx="124791" cy="124694"/>
          </a:xfrm>
          <a:custGeom>
            <a:avLst/>
            <a:gdLst>
              <a:gd name="connsiteX0" fmla="*/ 40958 w 81915"/>
              <a:gd name="connsiteY0" fmla="*/ 0 h 81851"/>
              <a:gd name="connsiteX1" fmla="*/ 0 w 81915"/>
              <a:gd name="connsiteY1" fmla="*/ 40958 h 81851"/>
              <a:gd name="connsiteX2" fmla="*/ 39180 w 81915"/>
              <a:gd name="connsiteY2" fmla="*/ 81852 h 81851"/>
              <a:gd name="connsiteX3" fmla="*/ 77216 w 81915"/>
              <a:gd name="connsiteY3" fmla="*/ 60071 h 81851"/>
              <a:gd name="connsiteX4" fmla="*/ 81915 w 81915"/>
              <a:gd name="connsiteY4" fmla="*/ 40958 h 81851"/>
              <a:gd name="connsiteX5" fmla="*/ 40958 w 81915"/>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5" h="81851">
                <a:moveTo>
                  <a:pt x="40958" y="0"/>
                </a:moveTo>
                <a:cubicBezTo>
                  <a:pt x="18352" y="0"/>
                  <a:pt x="0" y="18351"/>
                  <a:pt x="0" y="40958"/>
                </a:cubicBezTo>
                <a:cubicBezTo>
                  <a:pt x="0" y="62992"/>
                  <a:pt x="17399" y="80899"/>
                  <a:pt x="39180" y="81852"/>
                </a:cubicBezTo>
                <a:lnTo>
                  <a:pt x="77216" y="60071"/>
                </a:lnTo>
                <a:cubicBezTo>
                  <a:pt x="80201" y="54356"/>
                  <a:pt x="81915" y="47879"/>
                  <a:pt x="81915" y="40958"/>
                </a:cubicBezTo>
                <a:cubicBezTo>
                  <a:pt x="81979" y="18288"/>
                  <a:pt x="63627" y="0"/>
                  <a:pt x="40958"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40" name="Vrije vorm 639">
            <a:extLst>
              <a:ext uri="{FF2B5EF4-FFF2-40B4-BE49-F238E27FC236}">
                <a16:creationId xmlns:a16="http://schemas.microsoft.com/office/drawing/2014/main" id="{FB96DE2F-605F-4D44-A134-66D2734CAB16}"/>
              </a:ext>
            </a:extLst>
          </p:cNvPr>
          <p:cNvSpPr/>
          <p:nvPr/>
        </p:nvSpPr>
        <p:spPr>
          <a:xfrm>
            <a:off x="-169566" y="2555609"/>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165 h 78676"/>
              <a:gd name="connsiteX4" fmla="*/ 5708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2"/>
                  <a:pt x="63564" y="0"/>
                  <a:pt x="40958" y="0"/>
                </a:cubicBezTo>
                <a:cubicBezTo>
                  <a:pt x="18352" y="0"/>
                  <a:pt x="0" y="18352"/>
                  <a:pt x="0" y="40958"/>
                </a:cubicBezTo>
                <a:cubicBezTo>
                  <a:pt x="0" y="42736"/>
                  <a:pt x="127" y="44450"/>
                  <a:pt x="381" y="46165"/>
                </a:cubicBezTo>
                <a:lnTo>
                  <a:pt x="57086" y="78677"/>
                </a:lnTo>
                <a:cubicBezTo>
                  <a:pt x="71691" y="72390"/>
                  <a:pt x="81915" y="57849"/>
                  <a:pt x="81915" y="40958"/>
                </a:cubicBezTo>
                <a:close/>
              </a:path>
            </a:pathLst>
          </a:custGeom>
          <a:solidFill>
            <a:srgbClr val="84B818">
              <a:alpha val="22745"/>
            </a:srgbClr>
          </a:solidFill>
          <a:ln w="6350" cap="flat">
            <a:noFill/>
            <a:prstDash val="solid"/>
            <a:miter/>
          </a:ln>
        </p:spPr>
        <p:txBody>
          <a:bodyPr rtlCol="0" anchor="ctr"/>
          <a:lstStyle/>
          <a:p>
            <a:endParaRPr lang="nl-NL"/>
          </a:p>
        </p:txBody>
      </p:sp>
      <p:sp>
        <p:nvSpPr>
          <p:cNvPr id="641" name="Vrije vorm 640">
            <a:extLst>
              <a:ext uri="{FF2B5EF4-FFF2-40B4-BE49-F238E27FC236}">
                <a16:creationId xmlns:a16="http://schemas.microsoft.com/office/drawing/2014/main" id="{03975F2B-962D-3245-A333-CA435D18BFA0}"/>
              </a:ext>
            </a:extLst>
          </p:cNvPr>
          <p:cNvSpPr/>
          <p:nvPr/>
        </p:nvSpPr>
        <p:spPr>
          <a:xfrm>
            <a:off x="86788" y="2555513"/>
            <a:ext cx="79517" cy="48465"/>
          </a:xfrm>
          <a:custGeom>
            <a:avLst/>
            <a:gdLst>
              <a:gd name="connsiteX0" fmla="*/ 0 w 52196"/>
              <a:gd name="connsiteY0" fmla="*/ 31813 h 31813"/>
              <a:gd name="connsiteX1" fmla="*/ 52197 w 52196"/>
              <a:gd name="connsiteY1" fmla="*/ 1905 h 31813"/>
              <a:gd name="connsiteX2" fmla="*/ 39878 w 52196"/>
              <a:gd name="connsiteY2" fmla="*/ 0 h 31813"/>
              <a:gd name="connsiteX3" fmla="*/ 0 w 52196"/>
              <a:gd name="connsiteY3" fmla="*/ 31813 h 31813"/>
            </a:gdLst>
            <a:ahLst/>
            <a:cxnLst>
              <a:cxn ang="0">
                <a:pos x="connsiteX0" y="connsiteY0"/>
              </a:cxn>
              <a:cxn ang="0">
                <a:pos x="connsiteX1" y="connsiteY1"/>
              </a:cxn>
              <a:cxn ang="0">
                <a:pos x="connsiteX2" y="connsiteY2"/>
              </a:cxn>
              <a:cxn ang="0">
                <a:pos x="connsiteX3" y="connsiteY3"/>
              </a:cxn>
            </a:cxnLst>
            <a:rect l="l" t="t" r="r" b="b"/>
            <a:pathLst>
              <a:path w="52196" h="31813">
                <a:moveTo>
                  <a:pt x="0" y="31813"/>
                </a:moveTo>
                <a:lnTo>
                  <a:pt x="52197" y="1905"/>
                </a:lnTo>
                <a:cubicBezTo>
                  <a:pt x="48323" y="698"/>
                  <a:pt x="44196" y="0"/>
                  <a:pt x="39878" y="0"/>
                </a:cubicBezTo>
                <a:cubicBezTo>
                  <a:pt x="20383" y="0"/>
                  <a:pt x="4127" y="13589"/>
                  <a:pt x="0" y="31813"/>
                </a:cubicBezTo>
                <a:close/>
              </a:path>
            </a:pathLst>
          </a:custGeom>
          <a:solidFill>
            <a:srgbClr val="84B818">
              <a:alpha val="22745"/>
            </a:srgbClr>
          </a:solidFill>
          <a:ln w="6350" cap="flat">
            <a:noFill/>
            <a:prstDash val="solid"/>
            <a:miter/>
          </a:ln>
        </p:spPr>
        <p:txBody>
          <a:bodyPr rtlCol="0" anchor="ctr"/>
          <a:lstStyle/>
          <a:p>
            <a:endParaRPr lang="nl-NL"/>
          </a:p>
        </p:txBody>
      </p:sp>
      <p:sp>
        <p:nvSpPr>
          <p:cNvPr id="642" name="Vrije vorm 641">
            <a:extLst>
              <a:ext uri="{FF2B5EF4-FFF2-40B4-BE49-F238E27FC236}">
                <a16:creationId xmlns:a16="http://schemas.microsoft.com/office/drawing/2014/main" id="{5824D291-5EEB-3840-BC4B-312190C6C682}"/>
              </a:ext>
            </a:extLst>
          </p:cNvPr>
          <p:cNvSpPr/>
          <p:nvPr/>
        </p:nvSpPr>
        <p:spPr>
          <a:xfrm>
            <a:off x="2887047" y="0"/>
            <a:ext cx="124790" cy="124790"/>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2"/>
                  <a:pt x="0" y="40958"/>
                </a:cubicBezTo>
                <a:cubicBezTo>
                  <a:pt x="0" y="63564"/>
                  <a:pt x="18352" y="81915"/>
                  <a:pt x="40957" y="81915"/>
                </a:cubicBezTo>
                <a:cubicBezTo>
                  <a:pt x="63564" y="81915"/>
                  <a:pt x="81914" y="63564"/>
                  <a:pt x="81914" y="40958"/>
                </a:cubicBezTo>
                <a:cubicBezTo>
                  <a:pt x="81978" y="18352"/>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43" name="Vrije vorm 642">
            <a:extLst>
              <a:ext uri="{FF2B5EF4-FFF2-40B4-BE49-F238E27FC236}">
                <a16:creationId xmlns:a16="http://schemas.microsoft.com/office/drawing/2014/main" id="{449FD131-3427-FA42-8DD3-EA73699F1D5D}"/>
              </a:ext>
            </a:extLst>
          </p:cNvPr>
          <p:cNvSpPr/>
          <p:nvPr/>
        </p:nvSpPr>
        <p:spPr>
          <a:xfrm>
            <a:off x="3141853" y="0"/>
            <a:ext cx="124791" cy="124790"/>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44" name="Vrije vorm 643">
            <a:extLst>
              <a:ext uri="{FF2B5EF4-FFF2-40B4-BE49-F238E27FC236}">
                <a16:creationId xmlns:a16="http://schemas.microsoft.com/office/drawing/2014/main" id="{2ED7839E-D1A7-F845-8CEB-BA2138BFE499}"/>
              </a:ext>
            </a:extLst>
          </p:cNvPr>
          <p:cNvSpPr/>
          <p:nvPr/>
        </p:nvSpPr>
        <p:spPr>
          <a:xfrm>
            <a:off x="3396562" y="0"/>
            <a:ext cx="124791" cy="124791"/>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645" name="Vrije vorm 644">
            <a:extLst>
              <a:ext uri="{FF2B5EF4-FFF2-40B4-BE49-F238E27FC236}">
                <a16:creationId xmlns:a16="http://schemas.microsoft.com/office/drawing/2014/main" id="{885C2982-0684-E64F-A8CC-BA3848C35807}"/>
              </a:ext>
            </a:extLst>
          </p:cNvPr>
          <p:cNvSpPr/>
          <p:nvPr/>
        </p:nvSpPr>
        <p:spPr>
          <a:xfrm>
            <a:off x="3651273" y="0"/>
            <a:ext cx="124790" cy="124790"/>
          </a:xfrm>
          <a:custGeom>
            <a:avLst/>
            <a:gdLst>
              <a:gd name="connsiteX0" fmla="*/ 40957 w 81914"/>
              <a:gd name="connsiteY0" fmla="*/ 0 h 81914"/>
              <a:gd name="connsiteX1" fmla="*/ 0 w 81914"/>
              <a:gd name="connsiteY1" fmla="*/ 40958 h 81914"/>
              <a:gd name="connsiteX2" fmla="*/ 40957 w 81914"/>
              <a:gd name="connsiteY2" fmla="*/ 81915 h 81914"/>
              <a:gd name="connsiteX3" fmla="*/ 81914 w 81914"/>
              <a:gd name="connsiteY3" fmla="*/ 40958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2"/>
                  <a:pt x="0" y="40958"/>
                </a:cubicBezTo>
                <a:cubicBezTo>
                  <a:pt x="0" y="63564"/>
                  <a:pt x="18352" y="81915"/>
                  <a:pt x="40957" y="81915"/>
                </a:cubicBezTo>
                <a:cubicBezTo>
                  <a:pt x="63564" y="81915"/>
                  <a:pt x="81914" y="63564"/>
                  <a:pt x="81914" y="40958"/>
                </a:cubicBezTo>
                <a:cubicBezTo>
                  <a:pt x="81914" y="18352"/>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46" name="Vrije vorm 645">
            <a:extLst>
              <a:ext uri="{FF2B5EF4-FFF2-40B4-BE49-F238E27FC236}">
                <a16:creationId xmlns:a16="http://schemas.microsoft.com/office/drawing/2014/main" id="{1B40057E-7D2C-1248-96B7-2CDEC8EDC82C}"/>
              </a:ext>
            </a:extLst>
          </p:cNvPr>
          <p:cNvSpPr/>
          <p:nvPr/>
        </p:nvSpPr>
        <p:spPr>
          <a:xfrm>
            <a:off x="3905983" y="0"/>
            <a:ext cx="124791" cy="124790"/>
          </a:xfrm>
          <a:custGeom>
            <a:avLst/>
            <a:gdLst>
              <a:gd name="connsiteX0" fmla="*/ 40957 w 81915"/>
              <a:gd name="connsiteY0" fmla="*/ 0 h 81914"/>
              <a:gd name="connsiteX1" fmla="*/ 0 w 81915"/>
              <a:gd name="connsiteY1" fmla="*/ 40958 h 81914"/>
              <a:gd name="connsiteX2" fmla="*/ 40957 w 81915"/>
              <a:gd name="connsiteY2" fmla="*/ 81915 h 81914"/>
              <a:gd name="connsiteX3" fmla="*/ 81915 w 81915"/>
              <a:gd name="connsiteY3" fmla="*/ 40958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2"/>
                  <a:pt x="0" y="40958"/>
                </a:cubicBezTo>
                <a:cubicBezTo>
                  <a:pt x="0" y="63564"/>
                  <a:pt x="18352" y="81915"/>
                  <a:pt x="40957" y="81915"/>
                </a:cubicBezTo>
                <a:cubicBezTo>
                  <a:pt x="63564" y="81915"/>
                  <a:pt x="81915" y="63564"/>
                  <a:pt x="81915" y="40958"/>
                </a:cubicBezTo>
                <a:cubicBezTo>
                  <a:pt x="81915" y="18352"/>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47" name="Vrije vorm 646">
            <a:extLst>
              <a:ext uri="{FF2B5EF4-FFF2-40B4-BE49-F238E27FC236}">
                <a16:creationId xmlns:a16="http://schemas.microsoft.com/office/drawing/2014/main" id="{0ADEBEBF-C77A-9D43-8D17-3328302DA8FF}"/>
              </a:ext>
            </a:extLst>
          </p:cNvPr>
          <p:cNvSpPr/>
          <p:nvPr/>
        </p:nvSpPr>
        <p:spPr>
          <a:xfrm>
            <a:off x="4160692" y="0"/>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0" y="63578"/>
                  <a:pt x="0" y="40958"/>
                </a:cubicBezTo>
                <a:cubicBezTo>
                  <a:pt x="0"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648" name="Vrije vorm 647">
            <a:extLst>
              <a:ext uri="{FF2B5EF4-FFF2-40B4-BE49-F238E27FC236}">
                <a16:creationId xmlns:a16="http://schemas.microsoft.com/office/drawing/2014/main" id="{59481DB3-E86A-D941-9FEA-DB02210D5369}"/>
              </a:ext>
            </a:extLst>
          </p:cNvPr>
          <p:cNvSpPr/>
          <p:nvPr/>
        </p:nvSpPr>
        <p:spPr>
          <a:xfrm>
            <a:off x="4415403" y="0"/>
            <a:ext cx="123920" cy="110183"/>
          </a:xfrm>
          <a:custGeom>
            <a:avLst/>
            <a:gdLst>
              <a:gd name="connsiteX0" fmla="*/ 40957 w 81343"/>
              <a:gd name="connsiteY0" fmla="*/ 0 h 72326"/>
              <a:gd name="connsiteX1" fmla="*/ 0 w 81343"/>
              <a:gd name="connsiteY1" fmla="*/ 40958 h 72326"/>
              <a:gd name="connsiteX2" fmla="*/ 14605 w 81343"/>
              <a:gd name="connsiteY2" fmla="*/ 72327 h 72326"/>
              <a:gd name="connsiteX3" fmla="*/ 81343 w 81343"/>
              <a:gd name="connsiteY3" fmla="*/ 34100 h 72326"/>
              <a:gd name="connsiteX4" fmla="*/ 40957 w 81343"/>
              <a:gd name="connsiteY4" fmla="*/ 0 h 7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43" h="72326">
                <a:moveTo>
                  <a:pt x="40957" y="0"/>
                </a:moveTo>
                <a:cubicBezTo>
                  <a:pt x="18352" y="0"/>
                  <a:pt x="0" y="18352"/>
                  <a:pt x="0" y="40958"/>
                </a:cubicBezTo>
                <a:cubicBezTo>
                  <a:pt x="0" y="53531"/>
                  <a:pt x="5715" y="64770"/>
                  <a:pt x="14605" y="72327"/>
                </a:cubicBezTo>
                <a:lnTo>
                  <a:pt x="81343" y="34100"/>
                </a:lnTo>
                <a:cubicBezTo>
                  <a:pt x="78041" y="14732"/>
                  <a:pt x="61278"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49" name="Vrije vorm 648">
            <a:extLst>
              <a:ext uri="{FF2B5EF4-FFF2-40B4-BE49-F238E27FC236}">
                <a16:creationId xmlns:a16="http://schemas.microsoft.com/office/drawing/2014/main" id="{86A702BD-D1AA-6B41-B7AD-37320E3E52D3}"/>
              </a:ext>
            </a:extLst>
          </p:cNvPr>
          <p:cNvSpPr/>
          <p:nvPr/>
        </p:nvSpPr>
        <p:spPr>
          <a:xfrm>
            <a:off x="2887047" y="255580"/>
            <a:ext cx="124790" cy="124790"/>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4"/>
                  <a:pt x="18352" y="81915"/>
                  <a:pt x="40957" y="81915"/>
                </a:cubicBezTo>
                <a:cubicBezTo>
                  <a:pt x="63564" y="81915"/>
                  <a:pt x="81914" y="63564"/>
                  <a:pt x="81914"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0" name="Vrije vorm 649">
            <a:extLst>
              <a:ext uri="{FF2B5EF4-FFF2-40B4-BE49-F238E27FC236}">
                <a16:creationId xmlns:a16="http://schemas.microsoft.com/office/drawing/2014/main" id="{FCB4DE79-58C7-B546-9B08-79912A87FFDE}"/>
              </a:ext>
            </a:extLst>
          </p:cNvPr>
          <p:cNvSpPr/>
          <p:nvPr/>
        </p:nvSpPr>
        <p:spPr>
          <a:xfrm>
            <a:off x="3141853" y="255580"/>
            <a:ext cx="124791" cy="124790"/>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1" name="Vrije vorm 650">
            <a:extLst>
              <a:ext uri="{FF2B5EF4-FFF2-40B4-BE49-F238E27FC236}">
                <a16:creationId xmlns:a16="http://schemas.microsoft.com/office/drawing/2014/main" id="{4AD25137-A57E-8A43-AF5E-BE7834775263}"/>
              </a:ext>
            </a:extLst>
          </p:cNvPr>
          <p:cNvSpPr/>
          <p:nvPr/>
        </p:nvSpPr>
        <p:spPr>
          <a:xfrm>
            <a:off x="3396562" y="255580"/>
            <a:ext cx="124791" cy="124791"/>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84B818">
              <a:alpha val="23000"/>
            </a:srgbClr>
          </a:solidFill>
          <a:ln w="6350" cap="flat">
            <a:noFill/>
            <a:prstDash val="solid"/>
            <a:miter/>
          </a:ln>
        </p:spPr>
        <p:txBody>
          <a:bodyPr rtlCol="0" anchor="ctr"/>
          <a:lstStyle/>
          <a:p>
            <a:endParaRPr lang="nl-NL"/>
          </a:p>
        </p:txBody>
      </p:sp>
      <p:sp>
        <p:nvSpPr>
          <p:cNvPr id="652" name="Vrije vorm 651">
            <a:extLst>
              <a:ext uri="{FF2B5EF4-FFF2-40B4-BE49-F238E27FC236}">
                <a16:creationId xmlns:a16="http://schemas.microsoft.com/office/drawing/2014/main" id="{13098CD0-CCBF-AF4C-9D47-EA42B42EF39F}"/>
              </a:ext>
            </a:extLst>
          </p:cNvPr>
          <p:cNvSpPr/>
          <p:nvPr/>
        </p:nvSpPr>
        <p:spPr>
          <a:xfrm>
            <a:off x="3651273" y="255580"/>
            <a:ext cx="124790" cy="124790"/>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4"/>
                  <a:pt x="18352" y="81915"/>
                  <a:pt x="40957" y="81915"/>
                </a:cubicBezTo>
                <a:cubicBezTo>
                  <a:pt x="63564" y="81915"/>
                  <a:pt x="81914" y="63564"/>
                  <a:pt x="81914" y="40957"/>
                </a:cubicBezTo>
                <a:cubicBezTo>
                  <a:pt x="81914"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3" name="Vrije vorm 652">
            <a:extLst>
              <a:ext uri="{FF2B5EF4-FFF2-40B4-BE49-F238E27FC236}">
                <a16:creationId xmlns:a16="http://schemas.microsoft.com/office/drawing/2014/main" id="{D9E9135C-1A43-6843-82DF-495B56BAB13E}"/>
              </a:ext>
            </a:extLst>
          </p:cNvPr>
          <p:cNvSpPr/>
          <p:nvPr/>
        </p:nvSpPr>
        <p:spPr>
          <a:xfrm>
            <a:off x="3905983" y="255580"/>
            <a:ext cx="124985" cy="124694"/>
          </a:xfrm>
          <a:custGeom>
            <a:avLst/>
            <a:gdLst>
              <a:gd name="connsiteX0" fmla="*/ 40957 w 82042"/>
              <a:gd name="connsiteY0" fmla="*/ 0 h 81851"/>
              <a:gd name="connsiteX1" fmla="*/ 0 w 82042"/>
              <a:gd name="connsiteY1" fmla="*/ 40957 h 81851"/>
              <a:gd name="connsiteX2" fmla="*/ 39688 w 82042"/>
              <a:gd name="connsiteY2" fmla="*/ 81852 h 81851"/>
              <a:gd name="connsiteX3" fmla="*/ 77089 w 82042"/>
              <a:gd name="connsiteY3" fmla="*/ 60452 h 81851"/>
              <a:gd name="connsiteX4" fmla="*/ 82042 w 82042"/>
              <a:gd name="connsiteY4" fmla="*/ 40957 h 81851"/>
              <a:gd name="connsiteX5" fmla="*/ 40957 w 82042"/>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42" h="81851">
                <a:moveTo>
                  <a:pt x="40957" y="0"/>
                </a:moveTo>
                <a:cubicBezTo>
                  <a:pt x="18352" y="0"/>
                  <a:pt x="0" y="18351"/>
                  <a:pt x="0" y="40957"/>
                </a:cubicBezTo>
                <a:cubicBezTo>
                  <a:pt x="0" y="63119"/>
                  <a:pt x="17653" y="81153"/>
                  <a:pt x="39688" y="81852"/>
                </a:cubicBezTo>
                <a:lnTo>
                  <a:pt x="77089" y="60452"/>
                </a:lnTo>
                <a:cubicBezTo>
                  <a:pt x="80201" y="54673"/>
                  <a:pt x="82042" y="48006"/>
                  <a:pt x="82042"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4" name="Vrije vorm 653">
            <a:extLst>
              <a:ext uri="{FF2B5EF4-FFF2-40B4-BE49-F238E27FC236}">
                <a16:creationId xmlns:a16="http://schemas.microsoft.com/office/drawing/2014/main" id="{7E3B8357-0C96-9F45-8CB5-D488B26F871C}"/>
              </a:ext>
            </a:extLst>
          </p:cNvPr>
          <p:cNvSpPr/>
          <p:nvPr/>
        </p:nvSpPr>
        <p:spPr>
          <a:xfrm>
            <a:off x="2887047" y="511063"/>
            <a:ext cx="124790" cy="124791"/>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1"/>
                  <a:pt x="0" y="40957"/>
                </a:cubicBezTo>
                <a:cubicBezTo>
                  <a:pt x="0" y="63563"/>
                  <a:pt x="18352" y="81915"/>
                  <a:pt x="40957" y="81915"/>
                </a:cubicBezTo>
                <a:cubicBezTo>
                  <a:pt x="63564" y="81915"/>
                  <a:pt x="81914" y="63563"/>
                  <a:pt x="81914"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5" name="Vrije vorm 654">
            <a:extLst>
              <a:ext uri="{FF2B5EF4-FFF2-40B4-BE49-F238E27FC236}">
                <a16:creationId xmlns:a16="http://schemas.microsoft.com/office/drawing/2014/main" id="{E6097300-5CBF-354F-A697-787D2D22E72D}"/>
              </a:ext>
            </a:extLst>
          </p:cNvPr>
          <p:cNvSpPr/>
          <p:nvPr/>
        </p:nvSpPr>
        <p:spPr>
          <a:xfrm>
            <a:off x="3141853" y="511063"/>
            <a:ext cx="124791" cy="124791"/>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6" name="Vrije vorm 655">
            <a:extLst>
              <a:ext uri="{FF2B5EF4-FFF2-40B4-BE49-F238E27FC236}">
                <a16:creationId xmlns:a16="http://schemas.microsoft.com/office/drawing/2014/main" id="{E49812A2-CDB2-CE44-88E5-6BAE306CC403}"/>
              </a:ext>
            </a:extLst>
          </p:cNvPr>
          <p:cNvSpPr/>
          <p:nvPr/>
        </p:nvSpPr>
        <p:spPr>
          <a:xfrm>
            <a:off x="3396562" y="511161"/>
            <a:ext cx="124791" cy="124790"/>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84B818">
              <a:alpha val="23000"/>
            </a:srgbClr>
          </a:solidFill>
          <a:ln w="6350" cap="flat">
            <a:noFill/>
            <a:prstDash val="solid"/>
            <a:miter/>
          </a:ln>
        </p:spPr>
        <p:txBody>
          <a:bodyPr rtlCol="0" anchor="ctr"/>
          <a:lstStyle/>
          <a:p>
            <a:endParaRPr lang="nl-NL"/>
          </a:p>
        </p:txBody>
      </p:sp>
      <p:sp>
        <p:nvSpPr>
          <p:cNvPr id="657" name="Vrije vorm 656">
            <a:extLst>
              <a:ext uri="{FF2B5EF4-FFF2-40B4-BE49-F238E27FC236}">
                <a16:creationId xmlns:a16="http://schemas.microsoft.com/office/drawing/2014/main" id="{801E50B7-6E7B-4840-876B-3AC70F31917D}"/>
              </a:ext>
            </a:extLst>
          </p:cNvPr>
          <p:cNvSpPr/>
          <p:nvPr/>
        </p:nvSpPr>
        <p:spPr>
          <a:xfrm>
            <a:off x="3652723" y="511159"/>
            <a:ext cx="80195" cy="48949"/>
          </a:xfrm>
          <a:custGeom>
            <a:avLst/>
            <a:gdLst>
              <a:gd name="connsiteX0" fmla="*/ 0 w 52641"/>
              <a:gd name="connsiteY0" fmla="*/ 32131 h 32131"/>
              <a:gd name="connsiteX1" fmla="*/ 52642 w 52641"/>
              <a:gd name="connsiteY1" fmla="*/ 1969 h 32131"/>
              <a:gd name="connsiteX2" fmla="*/ 40005 w 52641"/>
              <a:gd name="connsiteY2" fmla="*/ 0 h 32131"/>
              <a:gd name="connsiteX3" fmla="*/ 0 w 52641"/>
              <a:gd name="connsiteY3" fmla="*/ 32131 h 32131"/>
            </a:gdLst>
            <a:ahLst/>
            <a:cxnLst>
              <a:cxn ang="0">
                <a:pos x="connsiteX0" y="connsiteY0"/>
              </a:cxn>
              <a:cxn ang="0">
                <a:pos x="connsiteX1" y="connsiteY1"/>
              </a:cxn>
              <a:cxn ang="0">
                <a:pos x="connsiteX2" y="connsiteY2"/>
              </a:cxn>
              <a:cxn ang="0">
                <a:pos x="connsiteX3" y="connsiteY3"/>
              </a:cxn>
            </a:cxnLst>
            <a:rect l="l" t="t" r="r" b="b"/>
            <a:pathLst>
              <a:path w="52641" h="32131">
                <a:moveTo>
                  <a:pt x="0" y="32131"/>
                </a:moveTo>
                <a:lnTo>
                  <a:pt x="52642" y="1969"/>
                </a:lnTo>
                <a:cubicBezTo>
                  <a:pt x="48641" y="699"/>
                  <a:pt x="44450" y="0"/>
                  <a:pt x="40005" y="0"/>
                </a:cubicBezTo>
                <a:cubicBezTo>
                  <a:pt x="20384" y="-63"/>
                  <a:pt x="4064" y="13716"/>
                  <a:pt x="0" y="32131"/>
                </a:cubicBezTo>
                <a:close/>
              </a:path>
            </a:pathLst>
          </a:custGeom>
          <a:solidFill>
            <a:srgbClr val="84B818">
              <a:alpha val="23000"/>
            </a:srgbClr>
          </a:solidFill>
          <a:ln w="6350" cap="flat">
            <a:noFill/>
            <a:prstDash val="solid"/>
            <a:miter/>
          </a:ln>
        </p:spPr>
        <p:txBody>
          <a:bodyPr rtlCol="0" anchor="ctr"/>
          <a:lstStyle/>
          <a:p>
            <a:endParaRPr lang="nl-NL"/>
          </a:p>
        </p:txBody>
      </p:sp>
      <p:sp>
        <p:nvSpPr>
          <p:cNvPr id="658" name="Vrije vorm 657">
            <a:extLst>
              <a:ext uri="{FF2B5EF4-FFF2-40B4-BE49-F238E27FC236}">
                <a16:creationId xmlns:a16="http://schemas.microsoft.com/office/drawing/2014/main" id="{86E8AC9C-47D4-7C42-B698-394ADE5BBB40}"/>
              </a:ext>
            </a:extLst>
          </p:cNvPr>
          <p:cNvSpPr/>
          <p:nvPr/>
        </p:nvSpPr>
        <p:spPr>
          <a:xfrm>
            <a:off x="2887047" y="766644"/>
            <a:ext cx="124790" cy="124791"/>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1"/>
                  <a:pt x="0" y="40957"/>
                </a:cubicBezTo>
                <a:cubicBezTo>
                  <a:pt x="0" y="63564"/>
                  <a:pt x="18352" y="81915"/>
                  <a:pt x="40957" y="81915"/>
                </a:cubicBezTo>
                <a:cubicBezTo>
                  <a:pt x="63564" y="81915"/>
                  <a:pt x="81914" y="63564"/>
                  <a:pt x="81914" y="40957"/>
                </a:cubicBezTo>
                <a:cubicBezTo>
                  <a:pt x="81978" y="18351"/>
                  <a:pt x="63626" y="0"/>
                  <a:pt x="40957" y="0"/>
                </a:cubicBezTo>
                <a:close/>
              </a:path>
            </a:pathLst>
          </a:custGeom>
          <a:solidFill>
            <a:srgbClr val="84B818">
              <a:alpha val="23000"/>
            </a:srgbClr>
          </a:solidFill>
          <a:ln w="6350" cap="flat">
            <a:noFill/>
            <a:prstDash val="solid"/>
            <a:miter/>
          </a:ln>
        </p:spPr>
        <p:txBody>
          <a:bodyPr rtlCol="0" anchor="ctr"/>
          <a:lstStyle/>
          <a:p>
            <a:endParaRPr lang="nl-NL"/>
          </a:p>
        </p:txBody>
      </p:sp>
      <p:sp>
        <p:nvSpPr>
          <p:cNvPr id="659" name="Vrije vorm 658">
            <a:extLst>
              <a:ext uri="{FF2B5EF4-FFF2-40B4-BE49-F238E27FC236}">
                <a16:creationId xmlns:a16="http://schemas.microsoft.com/office/drawing/2014/main" id="{6F0AD051-1072-0A40-AE9C-340FC3751208}"/>
              </a:ext>
            </a:extLst>
          </p:cNvPr>
          <p:cNvSpPr/>
          <p:nvPr/>
        </p:nvSpPr>
        <p:spPr>
          <a:xfrm>
            <a:off x="3141853" y="766644"/>
            <a:ext cx="110764" cy="83968"/>
          </a:xfrm>
          <a:custGeom>
            <a:avLst/>
            <a:gdLst>
              <a:gd name="connsiteX0" fmla="*/ 40957 w 72707"/>
              <a:gd name="connsiteY0" fmla="*/ 0 h 55118"/>
              <a:gd name="connsiteX1" fmla="*/ 0 w 72707"/>
              <a:gd name="connsiteY1" fmla="*/ 40957 h 55118"/>
              <a:gd name="connsiteX2" fmla="*/ 2604 w 72707"/>
              <a:gd name="connsiteY2" fmla="*/ 55118 h 55118"/>
              <a:gd name="connsiteX3" fmla="*/ 72707 w 72707"/>
              <a:gd name="connsiteY3" fmla="*/ 14922 h 55118"/>
              <a:gd name="connsiteX4" fmla="*/ 40957 w 72707"/>
              <a:gd name="connsiteY4" fmla="*/ 0 h 55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07" h="55118">
                <a:moveTo>
                  <a:pt x="40957" y="0"/>
                </a:moveTo>
                <a:cubicBezTo>
                  <a:pt x="18352" y="0"/>
                  <a:pt x="0" y="18351"/>
                  <a:pt x="0" y="40957"/>
                </a:cubicBezTo>
                <a:cubicBezTo>
                  <a:pt x="0" y="45974"/>
                  <a:pt x="953" y="50736"/>
                  <a:pt x="2604" y="55118"/>
                </a:cubicBezTo>
                <a:lnTo>
                  <a:pt x="72707" y="14922"/>
                </a:lnTo>
                <a:cubicBezTo>
                  <a:pt x="65088" y="5842"/>
                  <a:pt x="53721" y="0"/>
                  <a:pt x="40957" y="0"/>
                </a:cubicBezTo>
                <a:close/>
              </a:path>
            </a:pathLst>
          </a:custGeom>
          <a:solidFill>
            <a:srgbClr val="84B818">
              <a:alpha val="23000"/>
            </a:srgbClr>
          </a:solidFill>
          <a:ln w="6350" cap="flat">
            <a:noFill/>
            <a:prstDash val="solid"/>
            <a:miter/>
          </a:ln>
        </p:spPr>
        <p:txBody>
          <a:bodyPr rtlCol="0" anchor="ctr"/>
          <a:lstStyle/>
          <a:p>
            <a:endParaRPr lang="nl-NL"/>
          </a:p>
        </p:txBody>
      </p:sp>
      <p:pic>
        <p:nvPicPr>
          <p:cNvPr id="3" name="Graphic 2">
            <a:extLst>
              <a:ext uri="{FF2B5EF4-FFF2-40B4-BE49-F238E27FC236}">
                <a16:creationId xmlns:a16="http://schemas.microsoft.com/office/drawing/2014/main" id="{FE189F1C-22E7-6743-BD84-99210F86486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62361" t="51725" b="9230"/>
          <a:stretch/>
        </p:blipFill>
        <p:spPr>
          <a:xfrm>
            <a:off x="4605867" y="2429416"/>
            <a:ext cx="7603066" cy="4436535"/>
          </a:xfrm>
          <a:prstGeom prst="rect">
            <a:avLst/>
          </a:prstGeom>
        </p:spPr>
      </p:pic>
      <p:sp>
        <p:nvSpPr>
          <p:cNvPr id="444" name="Tijdelijke aanduiding voor dianummer 5">
            <a:extLst>
              <a:ext uri="{FF2B5EF4-FFF2-40B4-BE49-F238E27FC236}">
                <a16:creationId xmlns:a16="http://schemas.microsoft.com/office/drawing/2014/main" id="{BAD47106-DFCF-974C-ACE8-43785B740478}"/>
              </a:ext>
            </a:extLst>
          </p:cNvPr>
          <p:cNvSpPr>
            <a:spLocks noGrp="1"/>
          </p:cNvSpPr>
          <p:nvPr userDrawn="1">
            <p:ph type="sldNum" sz="quarter" idx="12"/>
          </p:nvPr>
        </p:nvSpPr>
        <p:spPr>
          <a:xfrm>
            <a:off x="9305407" y="6356350"/>
            <a:ext cx="2743200" cy="365125"/>
          </a:xfrm>
          <a:prstGeom prst="rect">
            <a:avLst/>
          </a:prstGeom>
        </p:spPr>
        <p:txBody>
          <a:bodyPr/>
          <a:lstStyle>
            <a:lvl1pPr>
              <a:defRPr>
                <a:solidFill>
                  <a:schemeClr val="bg1"/>
                </a:solidFill>
              </a:defRPr>
            </a:lvl1pPr>
          </a:lstStyle>
          <a:p>
            <a:fld id="{FF52556B-FD87-D94A-A2F9-A3658DF2EFA1}" type="datetimeFigureOut">
              <a:rPr lang="en-GB" smtClean="0"/>
              <a:pPr/>
              <a:t>16/03/2024</a:t>
            </a:fld>
            <a:r>
              <a:rPr lang="en-GB" dirty="0"/>
              <a:t> - </a:t>
            </a:r>
            <a:fld id="{C21756EA-821A-1948-9720-2C868137C87B}" type="slidenum">
              <a:rPr lang="en-GB" smtClean="0"/>
              <a:pPr/>
              <a:t>‹nr.›</a:t>
            </a:fld>
            <a:endParaRPr lang="en-GB" dirty="0"/>
          </a:p>
        </p:txBody>
      </p:sp>
      <p:sp>
        <p:nvSpPr>
          <p:cNvPr id="124" name="Titel 1">
            <a:extLst>
              <a:ext uri="{FF2B5EF4-FFF2-40B4-BE49-F238E27FC236}">
                <a16:creationId xmlns:a16="http://schemas.microsoft.com/office/drawing/2014/main" id="{40604C9D-656B-FB4E-A2AD-B74D4999CD10}"/>
              </a:ext>
            </a:extLst>
          </p:cNvPr>
          <p:cNvSpPr>
            <a:spLocks noGrp="1"/>
          </p:cNvSpPr>
          <p:nvPr>
            <p:ph type="title" hasCustomPrompt="1"/>
          </p:nvPr>
        </p:nvSpPr>
        <p:spPr>
          <a:xfrm>
            <a:off x="1777283" y="785585"/>
            <a:ext cx="4425951" cy="1294254"/>
          </a:xfrm>
        </p:spPr>
        <p:txBody>
          <a:bodyPr anchor="t">
            <a:normAutofit/>
          </a:bodyPr>
          <a:lstStyle>
            <a:lvl1pPr>
              <a:defRPr sz="3500" cap="none" baseline="0">
                <a:solidFill>
                  <a:srgbClr val="004B95"/>
                </a:solidFill>
                <a:latin typeface="Century Gothic" panose="020B0502020202020204" pitchFamily="34" charset="0"/>
              </a:defRPr>
            </a:lvl1pPr>
          </a:lstStyle>
          <a:p>
            <a:r>
              <a:rPr lang="nl-NL" dirty="0"/>
              <a:t>Klik om een titel toe te voegen</a:t>
            </a:r>
            <a:endParaRPr lang="en-GB" dirty="0"/>
          </a:p>
        </p:txBody>
      </p:sp>
      <p:sp>
        <p:nvSpPr>
          <p:cNvPr id="123" name="Tijdelijke aanduiding voor tekst 2">
            <a:extLst>
              <a:ext uri="{FF2B5EF4-FFF2-40B4-BE49-F238E27FC236}">
                <a16:creationId xmlns:a16="http://schemas.microsoft.com/office/drawing/2014/main" id="{21F3E394-6232-1B45-BEC3-DB6FF8CCB61B}"/>
              </a:ext>
            </a:extLst>
          </p:cNvPr>
          <p:cNvSpPr>
            <a:spLocks noGrp="1"/>
          </p:cNvSpPr>
          <p:nvPr>
            <p:ph type="body" idx="1"/>
          </p:nvPr>
        </p:nvSpPr>
        <p:spPr>
          <a:xfrm>
            <a:off x="539750" y="2611807"/>
            <a:ext cx="6993713" cy="461665"/>
          </a:xfrm>
        </p:spPr>
        <p:txBody>
          <a:bodyPr>
            <a:spAutoFit/>
          </a:bodyPr>
          <a:lstStyle>
            <a:lvl1pPr marL="0" indent="0">
              <a:lnSpc>
                <a:spcPct val="100000"/>
              </a:lnSpc>
              <a:spcBef>
                <a:spcPts val="400"/>
              </a:spcBef>
              <a:buFont typeface="Arial" panose="020B0604020202020204" pitchFamily="34" charset="0"/>
              <a:buNone/>
              <a:defRPr sz="2400">
                <a:solidFill>
                  <a:schemeClr val="tx1"/>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129" name="Tijdelijke aanduiding voor afbeelding 8">
            <a:extLst>
              <a:ext uri="{FF2B5EF4-FFF2-40B4-BE49-F238E27FC236}">
                <a16:creationId xmlns:a16="http://schemas.microsoft.com/office/drawing/2014/main" id="{5E1BB055-E653-374B-BB90-B19C89988038}"/>
              </a:ext>
            </a:extLst>
          </p:cNvPr>
          <p:cNvSpPr>
            <a:spLocks noGrp="1"/>
          </p:cNvSpPr>
          <p:nvPr>
            <p:ph type="pic" sz="quarter" idx="13"/>
          </p:nvPr>
        </p:nvSpPr>
        <p:spPr>
          <a:xfrm>
            <a:off x="8303348" y="4111062"/>
            <a:ext cx="2052625" cy="2366710"/>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pic>
        <p:nvPicPr>
          <p:cNvPr id="121" name="Graphic 120">
            <a:extLst>
              <a:ext uri="{FF2B5EF4-FFF2-40B4-BE49-F238E27FC236}">
                <a16:creationId xmlns:a16="http://schemas.microsoft.com/office/drawing/2014/main" id="{703D63FA-6310-B146-844B-947A7EDFE22D}"/>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10541358" y="323263"/>
            <a:ext cx="1231541" cy="431039"/>
          </a:xfrm>
          <a:prstGeom prst="rect">
            <a:avLst/>
          </a:prstGeom>
        </p:spPr>
      </p:pic>
    </p:spTree>
    <p:extLst>
      <p:ext uri="{BB962C8B-B14F-4D97-AF65-F5344CB8AC3E}">
        <p14:creationId xmlns:p14="http://schemas.microsoft.com/office/powerpoint/2010/main" val="3423721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tekstpagina groen vlak en foto">
    <p:spTree>
      <p:nvGrpSpPr>
        <p:cNvPr id="1" name=""/>
        <p:cNvGrpSpPr/>
        <p:nvPr/>
      </p:nvGrpSpPr>
      <p:grpSpPr>
        <a:xfrm>
          <a:off x="0" y="0"/>
          <a:ext cx="0" cy="0"/>
          <a:chOff x="0" y="0"/>
          <a:chExt cx="0" cy="0"/>
        </a:xfrm>
      </p:grpSpPr>
      <p:pic>
        <p:nvPicPr>
          <p:cNvPr id="34" name="Graphic 33">
            <a:extLst>
              <a:ext uri="{FF2B5EF4-FFF2-40B4-BE49-F238E27FC236}">
                <a16:creationId xmlns:a16="http://schemas.microsoft.com/office/drawing/2014/main" id="{741DD28B-298C-AF44-824D-A7E7DA2BFCD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3618" r="29068" b="72386"/>
          <a:stretch/>
        </p:blipFill>
        <p:spPr>
          <a:xfrm>
            <a:off x="1953575" y="59381"/>
            <a:ext cx="10238426" cy="3361266"/>
          </a:xfrm>
          <a:prstGeom prst="rect">
            <a:avLst/>
          </a:prstGeom>
        </p:spPr>
      </p:pic>
      <p:sp>
        <p:nvSpPr>
          <p:cNvPr id="35" name="Rechthoek 5">
            <a:extLst>
              <a:ext uri="{FF2B5EF4-FFF2-40B4-BE49-F238E27FC236}">
                <a16:creationId xmlns:a16="http://schemas.microsoft.com/office/drawing/2014/main" id="{3CA0F442-C8A0-5441-A278-8C4DDD03E5AD}"/>
              </a:ext>
            </a:extLst>
          </p:cNvPr>
          <p:cNvSpPr/>
          <p:nvPr userDrawn="1"/>
        </p:nvSpPr>
        <p:spPr>
          <a:xfrm>
            <a:off x="7946136" y="1764792"/>
            <a:ext cx="3355848" cy="3291840"/>
          </a:xfrm>
          <a:custGeom>
            <a:avLst/>
            <a:gdLst>
              <a:gd name="connsiteX0" fmla="*/ 0 w 2633472"/>
              <a:gd name="connsiteY0" fmla="*/ 0 h 2596896"/>
              <a:gd name="connsiteX1" fmla="*/ 2633472 w 2633472"/>
              <a:gd name="connsiteY1" fmla="*/ 0 h 2596896"/>
              <a:gd name="connsiteX2" fmla="*/ 2633472 w 2633472"/>
              <a:gd name="connsiteY2" fmla="*/ 2596896 h 2596896"/>
              <a:gd name="connsiteX3" fmla="*/ 0 w 2633472"/>
              <a:gd name="connsiteY3" fmla="*/ 2596896 h 2596896"/>
              <a:gd name="connsiteX4" fmla="*/ 0 w 2633472"/>
              <a:gd name="connsiteY4" fmla="*/ 0 h 2596896"/>
              <a:gd name="connsiteX0" fmla="*/ 722376 w 3355848"/>
              <a:gd name="connsiteY0" fmla="*/ 0 h 2596896"/>
              <a:gd name="connsiteX1" fmla="*/ 3355848 w 3355848"/>
              <a:gd name="connsiteY1" fmla="*/ 0 h 2596896"/>
              <a:gd name="connsiteX2" fmla="*/ 3355848 w 3355848"/>
              <a:gd name="connsiteY2" fmla="*/ 2596896 h 2596896"/>
              <a:gd name="connsiteX3" fmla="*/ 0 w 3355848"/>
              <a:gd name="connsiteY3" fmla="*/ 1572768 h 2596896"/>
              <a:gd name="connsiteX4" fmla="*/ 722376 w 3355848"/>
              <a:gd name="connsiteY4" fmla="*/ 0 h 2596896"/>
              <a:gd name="connsiteX0" fmla="*/ 722376 w 3355848"/>
              <a:gd name="connsiteY0" fmla="*/ 0 h 3291840"/>
              <a:gd name="connsiteX1" fmla="*/ 3355848 w 3355848"/>
              <a:gd name="connsiteY1" fmla="*/ 0 h 3291840"/>
              <a:gd name="connsiteX2" fmla="*/ 3154680 w 3355848"/>
              <a:gd name="connsiteY2" fmla="*/ 3291840 h 3291840"/>
              <a:gd name="connsiteX3" fmla="*/ 0 w 3355848"/>
              <a:gd name="connsiteY3" fmla="*/ 1572768 h 3291840"/>
              <a:gd name="connsiteX4" fmla="*/ 722376 w 3355848"/>
              <a:gd name="connsiteY4" fmla="*/ 0 h 3291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848" h="3291840">
                <a:moveTo>
                  <a:pt x="722376" y="0"/>
                </a:moveTo>
                <a:lnTo>
                  <a:pt x="3355848" y="0"/>
                </a:lnTo>
                <a:lnTo>
                  <a:pt x="3154680" y="3291840"/>
                </a:lnTo>
                <a:lnTo>
                  <a:pt x="0" y="1572768"/>
                </a:lnTo>
                <a:lnTo>
                  <a:pt x="722376" y="0"/>
                </a:lnTo>
                <a:close/>
              </a:path>
            </a:pathLst>
          </a:custGeom>
          <a:solidFill>
            <a:srgbClr val="84B818"/>
          </a:solidFill>
          <a:ln w="7054" cap="flat">
            <a:noFill/>
            <a:prstDash val="solid"/>
            <a:miter/>
          </a:ln>
        </p:spPr>
        <p:txBody>
          <a:bodyPr rtlCol="0" anchor="ctr"/>
          <a:lstStyle/>
          <a:p>
            <a:pPr algn="l"/>
            <a:endParaRPr lang="nl-NL" dirty="0"/>
          </a:p>
        </p:txBody>
      </p:sp>
      <p:sp>
        <p:nvSpPr>
          <p:cNvPr id="308" name="Tijdelijke aanduiding voor afbeelding 307">
            <a:extLst>
              <a:ext uri="{FF2B5EF4-FFF2-40B4-BE49-F238E27FC236}">
                <a16:creationId xmlns:a16="http://schemas.microsoft.com/office/drawing/2014/main" id="{9172F3C7-809F-BD43-99B3-E41E67FAB7A1}"/>
              </a:ext>
            </a:extLst>
          </p:cNvPr>
          <p:cNvSpPr>
            <a:spLocks noGrp="1"/>
          </p:cNvSpPr>
          <p:nvPr>
            <p:ph type="pic" sz="quarter" idx="14"/>
          </p:nvPr>
        </p:nvSpPr>
        <p:spPr>
          <a:xfrm>
            <a:off x="7604780" y="-11876"/>
            <a:ext cx="4590280" cy="5191961"/>
          </a:xfrm>
          <a:custGeom>
            <a:avLst/>
            <a:gdLst>
              <a:gd name="connsiteX0" fmla="*/ 0 w 6028142"/>
              <a:gd name="connsiteY0" fmla="*/ 0 h 5191961"/>
              <a:gd name="connsiteX1" fmla="*/ 6028142 w 6028142"/>
              <a:gd name="connsiteY1" fmla="*/ 0 h 5191961"/>
              <a:gd name="connsiteX2" fmla="*/ 6028054 w 6028142"/>
              <a:gd name="connsiteY2" fmla="*/ 38471 h 5191961"/>
              <a:gd name="connsiteX3" fmla="*/ 6009184 w 6028142"/>
              <a:gd name="connsiteY3" fmla="*/ 3874547 h 5191961"/>
              <a:gd name="connsiteX4" fmla="*/ 3688000 w 6028142"/>
              <a:gd name="connsiteY4" fmla="*/ 5191961 h 5191961"/>
              <a:gd name="connsiteX5" fmla="*/ 3127617 w 6028142"/>
              <a:gd name="connsiteY5" fmla="*/ 4884201 h 5191961"/>
              <a:gd name="connsiteX6" fmla="*/ 3135114 w 6028142"/>
              <a:gd name="connsiteY6" fmla="*/ 4880058 h 5191961"/>
              <a:gd name="connsiteX7" fmla="*/ 3135114 w 6028142"/>
              <a:gd name="connsiteY7" fmla="*/ 3397413 h 5191961"/>
              <a:gd name="connsiteX8" fmla="*/ 1793178 w 6028142"/>
              <a:gd name="connsiteY8" fmla="*/ 2656335 h 5191961"/>
              <a:gd name="connsiteX9" fmla="*/ 450737 w 6028142"/>
              <a:gd name="connsiteY9" fmla="*/ 3397413 h 5191961"/>
              <a:gd name="connsiteX10" fmla="*/ 450737 w 6028142"/>
              <a:gd name="connsiteY10" fmla="*/ 3414066 h 5191961"/>
              <a:gd name="connsiteX11" fmla="*/ 1939 w 6028142"/>
              <a:gd name="connsiteY11" fmla="*/ 3167587 h 5191961"/>
              <a:gd name="connsiteX0" fmla="*/ 0 w 6028142"/>
              <a:gd name="connsiteY0" fmla="*/ 0 h 5191961"/>
              <a:gd name="connsiteX1" fmla="*/ 6028142 w 6028142"/>
              <a:gd name="connsiteY1" fmla="*/ 0 h 5191961"/>
              <a:gd name="connsiteX2" fmla="*/ 6028054 w 6028142"/>
              <a:gd name="connsiteY2" fmla="*/ 38471 h 5191961"/>
              <a:gd name="connsiteX3" fmla="*/ 6009184 w 6028142"/>
              <a:gd name="connsiteY3" fmla="*/ 3874547 h 5191961"/>
              <a:gd name="connsiteX4" fmla="*/ 4580594 w 6028142"/>
              <a:gd name="connsiteY4" fmla="*/ 4676641 h 5191961"/>
              <a:gd name="connsiteX5" fmla="*/ 3688000 w 6028142"/>
              <a:gd name="connsiteY5" fmla="*/ 5191961 h 5191961"/>
              <a:gd name="connsiteX6" fmla="*/ 3127617 w 6028142"/>
              <a:gd name="connsiteY6" fmla="*/ 4884201 h 5191961"/>
              <a:gd name="connsiteX7" fmla="*/ 3135114 w 6028142"/>
              <a:gd name="connsiteY7" fmla="*/ 4880058 h 5191961"/>
              <a:gd name="connsiteX8" fmla="*/ 3135114 w 6028142"/>
              <a:gd name="connsiteY8" fmla="*/ 3397413 h 5191961"/>
              <a:gd name="connsiteX9" fmla="*/ 1793178 w 6028142"/>
              <a:gd name="connsiteY9" fmla="*/ 2656335 h 5191961"/>
              <a:gd name="connsiteX10" fmla="*/ 450737 w 6028142"/>
              <a:gd name="connsiteY10" fmla="*/ 3397413 h 5191961"/>
              <a:gd name="connsiteX11" fmla="*/ 450737 w 6028142"/>
              <a:gd name="connsiteY11" fmla="*/ 3414066 h 5191961"/>
              <a:gd name="connsiteX12" fmla="*/ 1939 w 6028142"/>
              <a:gd name="connsiteY12" fmla="*/ 3167587 h 5191961"/>
              <a:gd name="connsiteX13" fmla="*/ 0 w 6028142"/>
              <a:gd name="connsiteY13" fmla="*/ 0 h 5191961"/>
              <a:gd name="connsiteX0" fmla="*/ 0 w 6028054"/>
              <a:gd name="connsiteY0" fmla="*/ 0 h 5191961"/>
              <a:gd name="connsiteX1" fmla="*/ 4305359 w 6028054"/>
              <a:gd name="connsiteY1" fmla="*/ 0 h 5191961"/>
              <a:gd name="connsiteX2" fmla="*/ 6028054 w 6028054"/>
              <a:gd name="connsiteY2" fmla="*/ 38471 h 5191961"/>
              <a:gd name="connsiteX3" fmla="*/ 6009184 w 6028054"/>
              <a:gd name="connsiteY3" fmla="*/ 3874547 h 5191961"/>
              <a:gd name="connsiteX4" fmla="*/ 4580594 w 6028054"/>
              <a:gd name="connsiteY4" fmla="*/ 4676641 h 5191961"/>
              <a:gd name="connsiteX5" fmla="*/ 3688000 w 6028054"/>
              <a:gd name="connsiteY5" fmla="*/ 5191961 h 5191961"/>
              <a:gd name="connsiteX6" fmla="*/ 3127617 w 6028054"/>
              <a:gd name="connsiteY6" fmla="*/ 4884201 h 5191961"/>
              <a:gd name="connsiteX7" fmla="*/ 3135114 w 6028054"/>
              <a:gd name="connsiteY7" fmla="*/ 4880058 h 5191961"/>
              <a:gd name="connsiteX8" fmla="*/ 3135114 w 6028054"/>
              <a:gd name="connsiteY8" fmla="*/ 3397413 h 5191961"/>
              <a:gd name="connsiteX9" fmla="*/ 1793178 w 6028054"/>
              <a:gd name="connsiteY9" fmla="*/ 2656335 h 5191961"/>
              <a:gd name="connsiteX10" fmla="*/ 450737 w 6028054"/>
              <a:gd name="connsiteY10" fmla="*/ 3397413 h 5191961"/>
              <a:gd name="connsiteX11" fmla="*/ 450737 w 6028054"/>
              <a:gd name="connsiteY11" fmla="*/ 3414066 h 5191961"/>
              <a:gd name="connsiteX12" fmla="*/ 1939 w 6028054"/>
              <a:gd name="connsiteY12" fmla="*/ 3167587 h 5191961"/>
              <a:gd name="connsiteX13" fmla="*/ 0 w 6028054"/>
              <a:gd name="connsiteY13" fmla="*/ 0 h 5191961"/>
              <a:gd name="connsiteX0" fmla="*/ 0 w 6009184"/>
              <a:gd name="connsiteY0" fmla="*/ 0 h 5191961"/>
              <a:gd name="connsiteX1" fmla="*/ 4305359 w 6009184"/>
              <a:gd name="connsiteY1" fmla="*/ 0 h 5191961"/>
              <a:gd name="connsiteX2" fmla="*/ 6009184 w 6009184"/>
              <a:gd name="connsiteY2" fmla="*/ 3874547 h 5191961"/>
              <a:gd name="connsiteX3" fmla="*/ 4580594 w 6009184"/>
              <a:gd name="connsiteY3" fmla="*/ 4676641 h 5191961"/>
              <a:gd name="connsiteX4" fmla="*/ 3688000 w 6009184"/>
              <a:gd name="connsiteY4" fmla="*/ 5191961 h 5191961"/>
              <a:gd name="connsiteX5" fmla="*/ 3127617 w 6009184"/>
              <a:gd name="connsiteY5" fmla="*/ 4884201 h 5191961"/>
              <a:gd name="connsiteX6" fmla="*/ 3135114 w 6009184"/>
              <a:gd name="connsiteY6" fmla="*/ 4880058 h 5191961"/>
              <a:gd name="connsiteX7" fmla="*/ 3135114 w 6009184"/>
              <a:gd name="connsiteY7" fmla="*/ 3397413 h 5191961"/>
              <a:gd name="connsiteX8" fmla="*/ 1793178 w 6009184"/>
              <a:gd name="connsiteY8" fmla="*/ 2656335 h 5191961"/>
              <a:gd name="connsiteX9" fmla="*/ 450737 w 6009184"/>
              <a:gd name="connsiteY9" fmla="*/ 3397413 h 5191961"/>
              <a:gd name="connsiteX10" fmla="*/ 450737 w 6009184"/>
              <a:gd name="connsiteY10" fmla="*/ 3414066 h 5191961"/>
              <a:gd name="connsiteX11" fmla="*/ 1939 w 6009184"/>
              <a:gd name="connsiteY11" fmla="*/ 3167587 h 5191961"/>
              <a:gd name="connsiteX12" fmla="*/ 0 w 6009184"/>
              <a:gd name="connsiteY12" fmla="*/ 0 h 5191961"/>
              <a:gd name="connsiteX0" fmla="*/ 0 w 4769116"/>
              <a:gd name="connsiteY0" fmla="*/ 0 h 5191961"/>
              <a:gd name="connsiteX1" fmla="*/ 4305359 w 4769116"/>
              <a:gd name="connsiteY1" fmla="*/ 0 h 5191961"/>
              <a:gd name="connsiteX2" fmla="*/ 4580594 w 4769116"/>
              <a:gd name="connsiteY2" fmla="*/ 4676641 h 5191961"/>
              <a:gd name="connsiteX3" fmla="*/ 3688000 w 4769116"/>
              <a:gd name="connsiteY3" fmla="*/ 5191961 h 5191961"/>
              <a:gd name="connsiteX4" fmla="*/ 3127617 w 4769116"/>
              <a:gd name="connsiteY4" fmla="*/ 4884201 h 5191961"/>
              <a:gd name="connsiteX5" fmla="*/ 3135114 w 4769116"/>
              <a:gd name="connsiteY5" fmla="*/ 4880058 h 5191961"/>
              <a:gd name="connsiteX6" fmla="*/ 3135114 w 4769116"/>
              <a:gd name="connsiteY6" fmla="*/ 3397413 h 5191961"/>
              <a:gd name="connsiteX7" fmla="*/ 1793178 w 4769116"/>
              <a:gd name="connsiteY7" fmla="*/ 2656335 h 5191961"/>
              <a:gd name="connsiteX8" fmla="*/ 450737 w 4769116"/>
              <a:gd name="connsiteY8" fmla="*/ 3397413 h 5191961"/>
              <a:gd name="connsiteX9" fmla="*/ 450737 w 4769116"/>
              <a:gd name="connsiteY9" fmla="*/ 3414066 h 5191961"/>
              <a:gd name="connsiteX10" fmla="*/ 1939 w 4769116"/>
              <a:gd name="connsiteY10" fmla="*/ 3167587 h 5191961"/>
              <a:gd name="connsiteX11" fmla="*/ 0 w 4769116"/>
              <a:gd name="connsiteY11" fmla="*/ 0 h 5191961"/>
              <a:gd name="connsiteX0" fmla="*/ 0 w 4950832"/>
              <a:gd name="connsiteY0" fmla="*/ 0 h 5191961"/>
              <a:gd name="connsiteX1" fmla="*/ 4590280 w 4950832"/>
              <a:gd name="connsiteY1" fmla="*/ 6626 h 5191961"/>
              <a:gd name="connsiteX2" fmla="*/ 4580594 w 4950832"/>
              <a:gd name="connsiteY2" fmla="*/ 4676641 h 5191961"/>
              <a:gd name="connsiteX3" fmla="*/ 3688000 w 4950832"/>
              <a:gd name="connsiteY3" fmla="*/ 5191961 h 5191961"/>
              <a:gd name="connsiteX4" fmla="*/ 3127617 w 4950832"/>
              <a:gd name="connsiteY4" fmla="*/ 4884201 h 5191961"/>
              <a:gd name="connsiteX5" fmla="*/ 3135114 w 4950832"/>
              <a:gd name="connsiteY5" fmla="*/ 4880058 h 5191961"/>
              <a:gd name="connsiteX6" fmla="*/ 3135114 w 4950832"/>
              <a:gd name="connsiteY6" fmla="*/ 3397413 h 5191961"/>
              <a:gd name="connsiteX7" fmla="*/ 1793178 w 4950832"/>
              <a:gd name="connsiteY7" fmla="*/ 2656335 h 5191961"/>
              <a:gd name="connsiteX8" fmla="*/ 450737 w 4950832"/>
              <a:gd name="connsiteY8" fmla="*/ 3397413 h 5191961"/>
              <a:gd name="connsiteX9" fmla="*/ 450737 w 4950832"/>
              <a:gd name="connsiteY9" fmla="*/ 3414066 h 5191961"/>
              <a:gd name="connsiteX10" fmla="*/ 1939 w 4950832"/>
              <a:gd name="connsiteY10" fmla="*/ 3167587 h 5191961"/>
              <a:gd name="connsiteX11" fmla="*/ 0 w 4950832"/>
              <a:gd name="connsiteY11" fmla="*/ 0 h 5191961"/>
              <a:gd name="connsiteX0" fmla="*/ 0 w 4627814"/>
              <a:gd name="connsiteY0" fmla="*/ 0 h 5191961"/>
              <a:gd name="connsiteX1" fmla="*/ 4590280 w 4627814"/>
              <a:gd name="connsiteY1" fmla="*/ 6626 h 5191961"/>
              <a:gd name="connsiteX2" fmla="*/ 4580594 w 4627814"/>
              <a:gd name="connsiteY2" fmla="*/ 4676641 h 5191961"/>
              <a:gd name="connsiteX3" fmla="*/ 3688000 w 4627814"/>
              <a:gd name="connsiteY3" fmla="*/ 5191961 h 5191961"/>
              <a:gd name="connsiteX4" fmla="*/ 3127617 w 4627814"/>
              <a:gd name="connsiteY4" fmla="*/ 4884201 h 5191961"/>
              <a:gd name="connsiteX5" fmla="*/ 3135114 w 4627814"/>
              <a:gd name="connsiteY5" fmla="*/ 4880058 h 5191961"/>
              <a:gd name="connsiteX6" fmla="*/ 3135114 w 4627814"/>
              <a:gd name="connsiteY6" fmla="*/ 3397413 h 5191961"/>
              <a:gd name="connsiteX7" fmla="*/ 1793178 w 4627814"/>
              <a:gd name="connsiteY7" fmla="*/ 2656335 h 5191961"/>
              <a:gd name="connsiteX8" fmla="*/ 450737 w 4627814"/>
              <a:gd name="connsiteY8" fmla="*/ 3397413 h 5191961"/>
              <a:gd name="connsiteX9" fmla="*/ 450737 w 4627814"/>
              <a:gd name="connsiteY9" fmla="*/ 3414066 h 5191961"/>
              <a:gd name="connsiteX10" fmla="*/ 1939 w 4627814"/>
              <a:gd name="connsiteY10" fmla="*/ 3167587 h 5191961"/>
              <a:gd name="connsiteX11" fmla="*/ 0 w 4627814"/>
              <a:gd name="connsiteY11" fmla="*/ 0 h 5191961"/>
              <a:gd name="connsiteX0" fmla="*/ 0 w 4590280"/>
              <a:gd name="connsiteY0" fmla="*/ 0 h 5191961"/>
              <a:gd name="connsiteX1" fmla="*/ 4590280 w 4590280"/>
              <a:gd name="connsiteY1" fmla="*/ 6626 h 5191961"/>
              <a:gd name="connsiteX2" fmla="*/ 4580594 w 4590280"/>
              <a:gd name="connsiteY2" fmla="*/ 4676641 h 5191961"/>
              <a:gd name="connsiteX3" fmla="*/ 3688000 w 4590280"/>
              <a:gd name="connsiteY3" fmla="*/ 5191961 h 5191961"/>
              <a:gd name="connsiteX4" fmla="*/ 3127617 w 4590280"/>
              <a:gd name="connsiteY4" fmla="*/ 4884201 h 5191961"/>
              <a:gd name="connsiteX5" fmla="*/ 3135114 w 4590280"/>
              <a:gd name="connsiteY5" fmla="*/ 4880058 h 5191961"/>
              <a:gd name="connsiteX6" fmla="*/ 3135114 w 4590280"/>
              <a:gd name="connsiteY6" fmla="*/ 3397413 h 5191961"/>
              <a:gd name="connsiteX7" fmla="*/ 1793178 w 4590280"/>
              <a:gd name="connsiteY7" fmla="*/ 2656335 h 5191961"/>
              <a:gd name="connsiteX8" fmla="*/ 450737 w 4590280"/>
              <a:gd name="connsiteY8" fmla="*/ 3397413 h 5191961"/>
              <a:gd name="connsiteX9" fmla="*/ 450737 w 4590280"/>
              <a:gd name="connsiteY9" fmla="*/ 3414066 h 5191961"/>
              <a:gd name="connsiteX10" fmla="*/ 1939 w 4590280"/>
              <a:gd name="connsiteY10" fmla="*/ 3167587 h 5191961"/>
              <a:gd name="connsiteX11" fmla="*/ 0 w 4590280"/>
              <a:gd name="connsiteY11" fmla="*/ 0 h 519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90280" h="5191961">
                <a:moveTo>
                  <a:pt x="0" y="0"/>
                </a:moveTo>
                <a:lnTo>
                  <a:pt x="4590280" y="6626"/>
                </a:lnTo>
                <a:lnTo>
                  <a:pt x="4580594" y="4676641"/>
                </a:lnTo>
                <a:lnTo>
                  <a:pt x="3688000" y="5191961"/>
                </a:lnTo>
                <a:lnTo>
                  <a:pt x="3127617" y="4884201"/>
                </a:lnTo>
                <a:lnTo>
                  <a:pt x="3135114" y="4880058"/>
                </a:lnTo>
                <a:lnTo>
                  <a:pt x="3135114" y="3397413"/>
                </a:lnTo>
                <a:lnTo>
                  <a:pt x="1793178" y="2656335"/>
                </a:lnTo>
                <a:lnTo>
                  <a:pt x="450737" y="3397413"/>
                </a:lnTo>
                <a:lnTo>
                  <a:pt x="450737" y="3414066"/>
                </a:lnTo>
                <a:lnTo>
                  <a:pt x="1939" y="3167587"/>
                </a:lnTo>
                <a:cubicBezTo>
                  <a:pt x="1293" y="2111725"/>
                  <a:pt x="646" y="1055862"/>
                  <a:pt x="0" y="0"/>
                </a:cubicBezTo>
                <a:close/>
              </a:path>
            </a:pathLst>
          </a:custGeom>
          <a:solidFill>
            <a:schemeClr val="bg1">
              <a:lumMod val="95000"/>
            </a:schemeClr>
          </a:solidFill>
          <a:effectLst/>
        </p:spPr>
        <p:txBody>
          <a:bodyPr wrap="square">
            <a:noAutofit/>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37" name="Tekstvak 36">
            <a:extLst>
              <a:ext uri="{FF2B5EF4-FFF2-40B4-BE49-F238E27FC236}">
                <a16:creationId xmlns:a16="http://schemas.microsoft.com/office/drawing/2014/main" id="{14CA3BE7-1723-D947-967A-E180CD14E182}"/>
              </a:ext>
            </a:extLst>
          </p:cNvPr>
          <p:cNvSpPr txBox="1"/>
          <p:nvPr userDrawn="1"/>
        </p:nvSpPr>
        <p:spPr>
          <a:xfrm>
            <a:off x="7846828" y="3583858"/>
            <a:ext cx="3125972" cy="984885"/>
          </a:xfrm>
          <a:prstGeom prst="rect">
            <a:avLst/>
          </a:prstGeom>
          <a:noFill/>
        </p:spPr>
        <p:txBody>
          <a:bodyPr wrap="square" rtlCol="0">
            <a:spAutoFit/>
          </a:bodyPr>
          <a:lstStyle/>
          <a:p>
            <a:pPr algn="ctr"/>
            <a:r>
              <a:rPr lang="nl-NL" sz="2900" b="1" kern="1200" dirty="0">
                <a:solidFill>
                  <a:schemeClr val="bg1"/>
                </a:solidFill>
                <a:effectLst/>
                <a:latin typeface="Century Gothic" panose="020B0502020202020204" pitchFamily="34" charset="0"/>
                <a:ea typeface="+mn-ea"/>
                <a:cs typeface="Arial" panose="020B0604020202020204" pitchFamily="34" charset="0"/>
              </a:rPr>
              <a:t>ZORG</a:t>
            </a:r>
          </a:p>
          <a:p>
            <a:pPr algn="ctr"/>
            <a:r>
              <a:rPr lang="nl-NL" sz="2900" b="1" kern="1200" dirty="0">
                <a:solidFill>
                  <a:schemeClr val="bg1"/>
                </a:solidFill>
                <a:effectLst/>
                <a:latin typeface="Century Gothic" panose="020B0502020202020204" pitchFamily="34" charset="0"/>
                <a:ea typeface="+mn-ea"/>
                <a:cs typeface="Arial" panose="020B0604020202020204" pitchFamily="34" charset="0"/>
              </a:rPr>
              <a:t>DICHTBIJ</a:t>
            </a:r>
            <a:endParaRPr lang="en-GB" sz="2900" b="1" dirty="0">
              <a:solidFill>
                <a:schemeClr val="bg1"/>
              </a:solidFill>
              <a:latin typeface="Century Gothic" panose="020B0502020202020204" pitchFamily="34" charset="0"/>
              <a:cs typeface="Arial" panose="020B0604020202020204" pitchFamily="34" charset="0"/>
            </a:endParaRPr>
          </a:p>
        </p:txBody>
      </p:sp>
      <p:sp>
        <p:nvSpPr>
          <p:cNvPr id="38" name="Tijdelijke aanduiding voor dianummer 5">
            <a:extLst>
              <a:ext uri="{FF2B5EF4-FFF2-40B4-BE49-F238E27FC236}">
                <a16:creationId xmlns:a16="http://schemas.microsoft.com/office/drawing/2014/main" id="{F68DCC82-A385-3A40-9239-AFC54FF89AC4}"/>
              </a:ext>
            </a:extLst>
          </p:cNvPr>
          <p:cNvSpPr>
            <a:spLocks noGrp="1"/>
          </p:cNvSpPr>
          <p:nvPr>
            <p:ph type="sldNum" sz="quarter" idx="12"/>
          </p:nvPr>
        </p:nvSpPr>
        <p:spPr>
          <a:xfrm>
            <a:off x="9172074" y="6356350"/>
            <a:ext cx="2743200" cy="365125"/>
          </a:xfrm>
          <a:prstGeom prst="rect">
            <a:avLst/>
          </a:prstGeom>
        </p:spPr>
        <p:txBody>
          <a:bodyPr/>
          <a:lstStyle/>
          <a:p>
            <a:fld id="{FF52556B-FD87-D94A-A2F9-A3658DF2EFA1}" type="datetimeFigureOut">
              <a:rPr lang="en-GB" smtClean="0"/>
              <a:pPr/>
              <a:t>16/03/2024</a:t>
            </a:fld>
            <a:r>
              <a:rPr lang="en-GB" dirty="0"/>
              <a:t> - </a:t>
            </a:r>
            <a:fld id="{C21756EA-821A-1948-9720-2C868137C87B}" type="slidenum">
              <a:rPr lang="en-GB" smtClean="0"/>
              <a:pPr/>
              <a:t>‹nr.›</a:t>
            </a:fld>
            <a:endParaRPr lang="en-GB" dirty="0"/>
          </a:p>
        </p:txBody>
      </p:sp>
      <p:sp>
        <p:nvSpPr>
          <p:cNvPr id="40" name="Titel 1">
            <a:extLst>
              <a:ext uri="{FF2B5EF4-FFF2-40B4-BE49-F238E27FC236}">
                <a16:creationId xmlns:a16="http://schemas.microsoft.com/office/drawing/2014/main" id="{3B1A467A-0E8F-4443-9BF8-E77255C98354}"/>
              </a:ext>
            </a:extLst>
          </p:cNvPr>
          <p:cNvSpPr>
            <a:spLocks noGrp="1"/>
          </p:cNvSpPr>
          <p:nvPr>
            <p:ph type="title" hasCustomPrompt="1"/>
          </p:nvPr>
        </p:nvSpPr>
        <p:spPr>
          <a:xfrm>
            <a:off x="539749" y="1156846"/>
            <a:ext cx="4425951" cy="1294254"/>
          </a:xfrm>
        </p:spPr>
        <p:txBody>
          <a:bodyPr anchor="t">
            <a:normAutofit/>
          </a:bodyPr>
          <a:lstStyle>
            <a:lvl1pPr>
              <a:defRPr sz="3500" cap="none" baseline="0">
                <a:solidFill>
                  <a:srgbClr val="84B818"/>
                </a:solidFill>
                <a:latin typeface="Century Gothic" panose="020B0502020202020204" pitchFamily="34" charset="0"/>
              </a:defRPr>
            </a:lvl1pPr>
          </a:lstStyle>
          <a:p>
            <a:r>
              <a:rPr lang="nl-NL" dirty="0"/>
              <a:t>Klik om een titel </a:t>
            </a:r>
            <a:br>
              <a:rPr lang="nl-NL" dirty="0"/>
            </a:br>
            <a:r>
              <a:rPr lang="nl-NL" dirty="0"/>
              <a:t>toe te voegen</a:t>
            </a:r>
            <a:endParaRPr lang="en-GB" dirty="0"/>
          </a:p>
        </p:txBody>
      </p:sp>
      <p:sp>
        <p:nvSpPr>
          <p:cNvPr id="41" name="Tijdelijke aanduiding voor tekst 2">
            <a:extLst>
              <a:ext uri="{FF2B5EF4-FFF2-40B4-BE49-F238E27FC236}">
                <a16:creationId xmlns:a16="http://schemas.microsoft.com/office/drawing/2014/main" id="{7DA07385-8DE0-6247-945D-CD5B48EB2158}"/>
              </a:ext>
            </a:extLst>
          </p:cNvPr>
          <p:cNvSpPr>
            <a:spLocks noGrp="1"/>
          </p:cNvSpPr>
          <p:nvPr>
            <p:ph type="body" idx="1" hasCustomPrompt="1"/>
          </p:nvPr>
        </p:nvSpPr>
        <p:spPr>
          <a:xfrm>
            <a:off x="539750" y="2611807"/>
            <a:ext cx="6993713" cy="3193569"/>
          </a:xfrm>
        </p:spPr>
        <p:txBody>
          <a:bodyPr>
            <a:normAutofit/>
          </a:bodyPr>
          <a:lstStyle>
            <a:lvl1pPr marL="0" indent="0">
              <a:lnSpc>
                <a:spcPct val="100000"/>
              </a:lnSpc>
              <a:spcBef>
                <a:spcPts val="400"/>
              </a:spcBef>
              <a:buFont typeface="+mj-lt"/>
              <a:buNone/>
              <a:defRPr sz="2400">
                <a:solidFill>
                  <a:srgbClr val="004B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Klikken om tekst toe te voegen</a:t>
            </a:r>
          </a:p>
        </p:txBody>
      </p:sp>
      <p:sp>
        <p:nvSpPr>
          <p:cNvPr id="42" name="Rechthoek 41">
            <a:extLst>
              <a:ext uri="{FF2B5EF4-FFF2-40B4-BE49-F238E27FC236}">
                <a16:creationId xmlns:a16="http://schemas.microsoft.com/office/drawing/2014/main" id="{CFF134BF-2FDF-DC40-B3B2-849671355DA0}"/>
              </a:ext>
            </a:extLst>
          </p:cNvPr>
          <p:cNvSpPr/>
          <p:nvPr userDrawn="1"/>
        </p:nvSpPr>
        <p:spPr>
          <a:xfrm>
            <a:off x="-4053527" y="0"/>
            <a:ext cx="3657600" cy="7329714"/>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43" name="Tekstvak 42">
            <a:extLst>
              <a:ext uri="{FF2B5EF4-FFF2-40B4-BE49-F238E27FC236}">
                <a16:creationId xmlns:a16="http://schemas.microsoft.com/office/drawing/2014/main" id="{FEAB1462-9880-A246-8D5C-FA017AC314E1}"/>
              </a:ext>
            </a:extLst>
          </p:cNvPr>
          <p:cNvSpPr txBox="1"/>
          <p:nvPr userDrawn="1"/>
        </p:nvSpPr>
        <p:spPr>
          <a:xfrm>
            <a:off x="-3883843" y="292231"/>
            <a:ext cx="3233393" cy="7299499"/>
          </a:xfrm>
          <a:prstGeom prst="rect">
            <a:avLst/>
          </a:prstGeom>
          <a:noFill/>
        </p:spPr>
        <p:txBody>
          <a:bodyPr wrap="square" rtlCol="0">
            <a:spAutoFit/>
          </a:bodyPr>
          <a:lstStyle/>
          <a:p>
            <a:r>
              <a:rPr lang="en-GB" sz="1600" b="1" dirty="0" err="1">
                <a:solidFill>
                  <a:srgbClr val="004B95"/>
                </a:solidFill>
                <a:latin typeface="Century Gothic" panose="020B0502020202020204" pitchFamily="34" charset="0"/>
              </a:rPr>
              <a:t>Verander</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een</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foto</a:t>
            </a:r>
            <a:endParaRPr lang="en-GB" sz="1600" b="1" dirty="0">
              <a:solidFill>
                <a:srgbClr val="004B95"/>
              </a:solidFill>
              <a:latin typeface="Century Gothic" panose="020B0502020202020204" pitchFamily="34" charset="0"/>
            </a:endParaRP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Selecteer</a:t>
            </a:r>
            <a:r>
              <a:rPr lang="en-GB" sz="1400" b="0" dirty="0">
                <a:solidFill>
                  <a:schemeClr val="tx1"/>
                </a:solidFill>
                <a:latin typeface="Century Gothic" panose="020B0502020202020204" pitchFamily="34" charset="0"/>
              </a:rPr>
              <a:t> de </a:t>
            </a:r>
            <a:r>
              <a:rPr lang="en-GB" sz="1400" b="0" dirty="0" err="1">
                <a:solidFill>
                  <a:schemeClr val="tx1"/>
                </a:solidFill>
                <a:latin typeface="Century Gothic" panose="020B0502020202020204" pitchFamily="34" charset="0"/>
              </a:rPr>
              <a:t>vorm</a:t>
            </a:r>
            <a:endParaRPr lang="en-GB" sz="1400" b="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 </a:t>
            </a:r>
          </a:p>
          <a:p>
            <a:pPr marL="0" indent="0">
              <a:lnSpc>
                <a:spcPct val="150000"/>
              </a:lnSpc>
              <a:buFont typeface="Arial" panose="020B0604020202020204" pitchFamily="34" charset="0"/>
              <a:buNone/>
            </a:pPr>
            <a:r>
              <a:rPr lang="en-GB" sz="1400" b="0" dirty="0" err="1">
                <a:solidFill>
                  <a:schemeClr val="tx1"/>
                </a:solidFill>
                <a:latin typeface="Century Gothic" panose="020B0502020202020204" pitchFamily="34" charset="0"/>
              </a:rPr>
              <a:t>Klik</a:t>
            </a:r>
            <a:r>
              <a:rPr lang="en-GB" sz="1400" b="0" dirty="0">
                <a:solidFill>
                  <a:schemeClr val="tx1"/>
                </a:solidFill>
                <a:latin typeface="Century Gothic" panose="020B0502020202020204" pitchFamily="34" charset="0"/>
              </a:rPr>
              <a:t> op het </a:t>
            </a:r>
            <a:r>
              <a:rPr lang="en-GB" sz="1400" b="0" dirty="0" err="1">
                <a:solidFill>
                  <a:schemeClr val="tx1"/>
                </a:solidFill>
                <a:latin typeface="Century Gothic" panose="020B0502020202020204" pitchFamily="34" charset="0"/>
              </a:rPr>
              <a:t>afbeelding</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icoontje</a:t>
            </a:r>
            <a:endParaRPr lang="en-GB" sz="1400" b="0" u="sng"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3: </a:t>
            </a:r>
          </a:p>
          <a:p>
            <a:pPr marL="0" indent="0">
              <a:lnSpc>
                <a:spcPct val="150000"/>
              </a:lnSpc>
              <a:buFont typeface="Arial" panose="020B0604020202020204" pitchFamily="34" charset="0"/>
              <a:buNone/>
            </a:pPr>
            <a:r>
              <a:rPr lang="en-GB" sz="1400" b="0" i="0" dirty="0">
                <a:solidFill>
                  <a:schemeClr val="tx1"/>
                </a:solidFill>
                <a:latin typeface="Century Gothic" panose="020B0502020202020204" pitchFamily="34" charset="0"/>
              </a:rPr>
              <a:t>Upload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vanaf</a:t>
            </a:r>
            <a:r>
              <a:rPr lang="en-GB" sz="1400" b="0" i="0" dirty="0">
                <a:solidFill>
                  <a:schemeClr val="tx1"/>
                </a:solidFill>
                <a:latin typeface="Century Gothic" panose="020B0502020202020204" pitchFamily="34" charset="0"/>
              </a:rPr>
              <a:t> de computer</a:t>
            </a:r>
          </a:p>
          <a:p>
            <a:pPr marL="0" indent="0">
              <a:lnSpc>
                <a:spcPct val="150000"/>
              </a:lnSpc>
              <a:buFont typeface="Arial" panose="020B0604020202020204" pitchFamily="34" charset="0"/>
              <a:buNone/>
            </a:pPr>
            <a:r>
              <a:rPr lang="en-GB" sz="1400" b="1" dirty="0" err="1">
                <a:solidFill>
                  <a:schemeClr val="tx1"/>
                </a:solidFill>
                <a:latin typeface="Century Gothic" panose="020B0502020202020204" pitchFamily="34" charset="0"/>
              </a:rPr>
              <a:t>verschuif</a:t>
            </a:r>
            <a:r>
              <a:rPr lang="en-GB" sz="1400" b="1" dirty="0">
                <a:solidFill>
                  <a:schemeClr val="tx1"/>
                </a:solidFill>
                <a:latin typeface="Century Gothic" panose="020B0502020202020204" pitchFamily="34" charset="0"/>
              </a:rPr>
              <a:t> de </a:t>
            </a:r>
            <a:r>
              <a:rPr lang="en-GB" sz="1400" b="1" dirty="0" err="1">
                <a:solidFill>
                  <a:schemeClr val="tx1"/>
                </a:solidFill>
                <a:latin typeface="Century Gothic" panose="020B0502020202020204" pitchFamily="34" charset="0"/>
              </a:rPr>
              <a:t>afbeelding</a:t>
            </a:r>
            <a:r>
              <a:rPr lang="en-GB" sz="1400" b="1" dirty="0">
                <a:solidFill>
                  <a:schemeClr val="tx1"/>
                </a:solidFill>
                <a:latin typeface="Century Gothic" panose="020B0502020202020204" pitchFamily="34" charset="0"/>
              </a:rPr>
              <a:t> </a:t>
            </a:r>
            <a:r>
              <a:rPr lang="en-GB" sz="1400" b="1" dirty="0" err="1">
                <a:solidFill>
                  <a:schemeClr val="tx1"/>
                </a:solidFill>
                <a:latin typeface="Century Gothic" panose="020B0502020202020204" pitchFamily="34" charset="0"/>
              </a:rPr>
              <a:t>niet</a:t>
            </a:r>
            <a:endParaRPr lang="en-GB" sz="1400" b="1"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br>
              <a:rPr lang="en-GB" sz="1400" b="1" dirty="0">
                <a:solidFill>
                  <a:schemeClr val="tx1"/>
                </a:solidFill>
                <a:latin typeface="Century Gothic" panose="020B0502020202020204" pitchFamily="34" charset="0"/>
              </a:rPr>
            </a:br>
            <a:r>
              <a:rPr lang="en-GB" sz="1400" b="1" dirty="0" err="1">
                <a:solidFill>
                  <a:schemeClr val="tx1"/>
                </a:solidFill>
                <a:latin typeface="Century Gothic" panose="020B0502020202020204" pitchFamily="34" charset="0"/>
              </a:rPr>
              <a:t>Optioneel</a:t>
            </a:r>
            <a:r>
              <a:rPr lang="en-GB" sz="1400" b="1" dirty="0">
                <a:solidFill>
                  <a:schemeClr val="tx1"/>
                </a:solidFill>
                <a:latin typeface="Century Gothic" panose="020B0502020202020204" pitchFamily="34" charset="0"/>
              </a:rPr>
              <a:t>:</a:t>
            </a:r>
            <a:br>
              <a:rPr lang="en-GB" sz="1400" b="1" dirty="0">
                <a:solidFill>
                  <a:schemeClr val="tx1"/>
                </a:solidFill>
                <a:latin typeface="Century Gothic" panose="020B0502020202020204" pitchFamily="34" charset="0"/>
              </a:rPr>
            </a:br>
            <a:r>
              <a:rPr lang="en-GB" sz="1400" b="1" dirty="0">
                <a:solidFill>
                  <a:schemeClr val="tx1"/>
                </a:solidFill>
                <a:latin typeface="Century Gothic" panose="020B0502020202020204" pitchFamily="34" charset="0"/>
              </a:rPr>
              <a:t>Stap 4: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vorm</a:t>
            </a:r>
            <a:r>
              <a:rPr lang="en-GB" sz="1400" b="0" i="0" dirty="0">
                <a:solidFill>
                  <a:schemeClr val="tx1"/>
                </a:solidFill>
                <a:latin typeface="Century Gothic" panose="020B0502020202020204" pitchFamily="34" charset="0"/>
              </a:rPr>
              <a:t>/</a:t>
            </a:r>
            <a:r>
              <a:rPr lang="en-GB" sz="1400" b="0" i="0" dirty="0" err="1">
                <a:solidFill>
                  <a:schemeClr val="tx1"/>
                </a:solidFill>
                <a:latin typeface="Century Gothic" panose="020B0502020202020204" pitchFamily="34" charset="0"/>
              </a:rPr>
              <a:t>afbeelding</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kies</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voor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rechtermuisknop</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Bijsneden</a:t>
            </a: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5: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Verplaats</a:t>
            </a:r>
            <a:r>
              <a:rPr lang="en-GB" sz="1400" b="0" i="0" dirty="0">
                <a:solidFill>
                  <a:schemeClr val="tx1"/>
                </a:solidFill>
                <a:latin typeface="Century Gothic" panose="020B0502020202020204" pitchFamily="34" charset="0"/>
              </a:rPr>
              <a:t> of </a:t>
            </a:r>
            <a:r>
              <a:rPr lang="en-GB" sz="1400" b="0" i="0" dirty="0" err="1">
                <a:solidFill>
                  <a:schemeClr val="tx1"/>
                </a:solidFill>
                <a:latin typeface="Century Gothic" panose="020B0502020202020204" pitchFamily="34" charset="0"/>
              </a:rPr>
              <a:t>schaal</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om </a:t>
            </a:r>
            <a:r>
              <a:rPr lang="en-GB" sz="1400" b="0" i="0" dirty="0" err="1">
                <a:solidFill>
                  <a:schemeClr val="tx1"/>
                </a:solidFill>
                <a:latin typeface="Century Gothic" panose="020B0502020202020204" pitchFamily="34" charset="0"/>
              </a:rPr>
              <a:t>geheel</a:t>
            </a:r>
            <a:r>
              <a:rPr lang="en-GB" sz="1400" b="0" i="0" dirty="0">
                <a:solidFill>
                  <a:schemeClr val="tx1"/>
                </a:solidFill>
                <a:latin typeface="Century Gothic" panose="020B0502020202020204" pitchFamily="34" charset="0"/>
              </a:rPr>
              <a:t> in de </a:t>
            </a:r>
            <a:r>
              <a:rPr lang="en-GB" sz="1400" b="0" i="0" dirty="0" err="1">
                <a:solidFill>
                  <a:schemeClr val="tx1"/>
                </a:solidFill>
                <a:latin typeface="Century Gothic" panose="020B0502020202020204" pitchFamily="34" charset="0"/>
              </a:rPr>
              <a:t>zeshoek</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plaatsen</a:t>
            </a:r>
            <a:r>
              <a:rPr lang="en-GB" sz="1400" b="0" i="0" dirty="0">
                <a:solidFill>
                  <a:schemeClr val="tx1"/>
                </a:solidFill>
                <a:latin typeface="Century Gothic" panose="020B0502020202020204" pitchFamily="34" charset="0"/>
              </a:rPr>
              <a:t> of om </a:t>
            </a:r>
            <a:r>
              <a:rPr lang="en-GB" sz="1400" b="0" i="0" dirty="0" err="1">
                <a:solidFill>
                  <a:schemeClr val="tx1"/>
                </a:solidFill>
                <a:latin typeface="Century Gothic" panose="020B0502020202020204" pitchFamily="34" charset="0"/>
              </a:rPr>
              <a:t>een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ander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gedeelte</a:t>
            </a:r>
            <a:r>
              <a:rPr lang="en-GB" sz="1400" b="0" i="0" dirty="0">
                <a:solidFill>
                  <a:schemeClr val="tx1"/>
                </a:solidFill>
                <a:latin typeface="Century Gothic" panose="020B0502020202020204" pitchFamily="34" charset="0"/>
              </a:rPr>
              <a:t> van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gebruiken</a:t>
            </a:r>
            <a:r>
              <a:rPr lang="en-GB" sz="1400" b="0" i="0" dirty="0">
                <a:solidFill>
                  <a:schemeClr val="tx1"/>
                </a:solidFill>
                <a:latin typeface="Century Gothic" panose="020B0502020202020204" pitchFamily="34" charset="0"/>
              </a:rPr>
              <a:t>.</a:t>
            </a: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p:txBody>
      </p:sp>
      <p:sp>
        <p:nvSpPr>
          <p:cNvPr id="44" name="Graphic 502">
            <a:extLst>
              <a:ext uri="{FF2B5EF4-FFF2-40B4-BE49-F238E27FC236}">
                <a16:creationId xmlns:a16="http://schemas.microsoft.com/office/drawing/2014/main" id="{19B024B1-0A46-7D4A-AA10-4AE521F082EF}"/>
              </a:ext>
            </a:extLst>
          </p:cNvPr>
          <p:cNvSpPr/>
          <p:nvPr userDrawn="1"/>
        </p:nvSpPr>
        <p:spPr>
          <a:xfrm>
            <a:off x="8055675" y="2660399"/>
            <a:ext cx="2684376" cy="2965288"/>
          </a:xfrm>
          <a:custGeom>
            <a:avLst/>
            <a:gdLst>
              <a:gd name="connsiteX0" fmla="*/ 7129602 w 7129601"/>
              <a:gd name="connsiteY0" fmla="*/ 5906122 h 7875692"/>
              <a:gd name="connsiteX1" fmla="*/ 7129602 w 7129601"/>
              <a:gd name="connsiteY1" fmla="*/ 1968275 h 7875692"/>
              <a:gd name="connsiteX2" fmla="*/ 3565473 w 7129601"/>
              <a:gd name="connsiteY2" fmla="*/ 0 h 7875692"/>
              <a:gd name="connsiteX3" fmla="*/ 0 w 7129601"/>
              <a:gd name="connsiteY3" fmla="*/ 1968275 h 7875692"/>
              <a:gd name="connsiteX4" fmla="*/ 0 w 7129601"/>
              <a:gd name="connsiteY4" fmla="*/ 5906122 h 7875692"/>
              <a:gd name="connsiteX5" fmla="*/ 3565473 w 7129601"/>
              <a:gd name="connsiteY5" fmla="*/ 7875693 h 78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9601" h="7875692">
                <a:moveTo>
                  <a:pt x="7129602" y="5906122"/>
                </a:moveTo>
                <a:lnTo>
                  <a:pt x="7129602" y="1968275"/>
                </a:lnTo>
                <a:lnTo>
                  <a:pt x="3565473" y="0"/>
                </a:lnTo>
                <a:lnTo>
                  <a:pt x="0" y="1968275"/>
                </a:lnTo>
                <a:lnTo>
                  <a:pt x="0" y="5906122"/>
                </a:lnTo>
                <a:lnTo>
                  <a:pt x="3565473" y="7875693"/>
                </a:lnTo>
                <a:close/>
              </a:path>
            </a:pathLst>
          </a:custGeom>
          <a:solidFill>
            <a:srgbClr val="84B818"/>
          </a:solidFill>
          <a:ln w="7054" cap="flat">
            <a:noFill/>
            <a:prstDash val="solid"/>
            <a:miter/>
          </a:ln>
        </p:spPr>
        <p:txBody>
          <a:bodyPr rtlCol="0" anchor="ctr"/>
          <a:lstStyle/>
          <a:p>
            <a:endParaRPr lang="en-GB" dirty="0"/>
          </a:p>
        </p:txBody>
      </p:sp>
      <p:sp>
        <p:nvSpPr>
          <p:cNvPr id="3" name="Tijdelijke aanduiding voor tekst 2">
            <a:extLst>
              <a:ext uri="{FF2B5EF4-FFF2-40B4-BE49-F238E27FC236}">
                <a16:creationId xmlns:a16="http://schemas.microsoft.com/office/drawing/2014/main" id="{B113F647-DF5C-E54D-B44F-A5BAE54FFB54}"/>
              </a:ext>
            </a:extLst>
          </p:cNvPr>
          <p:cNvSpPr>
            <a:spLocks noGrp="1"/>
          </p:cNvSpPr>
          <p:nvPr>
            <p:ph type="body" sz="quarter" idx="15" hasCustomPrompt="1"/>
          </p:nvPr>
        </p:nvSpPr>
        <p:spPr>
          <a:xfrm>
            <a:off x="8052218" y="3372127"/>
            <a:ext cx="2684463" cy="1498048"/>
          </a:xfrm>
          <a:noFill/>
        </p:spPr>
        <p:txBody>
          <a:bodyPr anchor="ctr">
            <a:noAutofit/>
          </a:bodyPr>
          <a:lstStyle>
            <a:lvl1pPr marL="0" indent="0" algn="ctr">
              <a:buFont typeface="Arial" panose="020B0604020202020204" pitchFamily="34" charset="0"/>
              <a:buNone/>
              <a:defRPr sz="2900" b="1">
                <a:solidFill>
                  <a:schemeClr val="bg1"/>
                </a:solidFill>
              </a:defRPr>
            </a:lvl1pPr>
            <a:lvl2pPr marL="457200" indent="0" algn="ctr">
              <a:buFont typeface="Arial" panose="020B0604020202020204" pitchFamily="34" charset="0"/>
              <a:buNone/>
              <a:defRPr sz="2900"/>
            </a:lvl2pPr>
            <a:lvl3pPr marL="914400" indent="0" algn="ctr">
              <a:buFont typeface="Arial" panose="020B0604020202020204" pitchFamily="34" charset="0"/>
              <a:buNone/>
              <a:defRPr sz="2900"/>
            </a:lvl3pPr>
            <a:lvl4pPr marL="1371600" indent="0" algn="ctr">
              <a:buFont typeface="Arial" panose="020B0604020202020204" pitchFamily="34" charset="0"/>
              <a:buNone/>
              <a:defRPr sz="2900"/>
            </a:lvl4pPr>
            <a:lvl5pPr marL="1828800" indent="0" algn="ctr">
              <a:buFont typeface="Arial" panose="020B0604020202020204" pitchFamily="34" charset="0"/>
              <a:buNone/>
              <a:defRPr sz="2900"/>
            </a:lvl5pPr>
          </a:lstStyle>
          <a:p>
            <a:pPr lvl="0"/>
            <a:r>
              <a:rPr lang="nl-NL" dirty="0"/>
              <a:t>KLIK OM TITEL TOE TE VOEGEN</a:t>
            </a:r>
          </a:p>
        </p:txBody>
      </p:sp>
    </p:spTree>
    <p:extLst>
      <p:ext uri="{BB962C8B-B14F-4D97-AF65-F5344CB8AC3E}">
        <p14:creationId xmlns:p14="http://schemas.microsoft.com/office/powerpoint/2010/main" val="1404069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titelpagina voor videopagina">
    <p:spTree>
      <p:nvGrpSpPr>
        <p:cNvPr id="1" name=""/>
        <p:cNvGrpSpPr/>
        <p:nvPr/>
      </p:nvGrpSpPr>
      <p:grpSpPr>
        <a:xfrm>
          <a:off x="0" y="0"/>
          <a:ext cx="0" cy="0"/>
          <a:chOff x="0" y="0"/>
          <a:chExt cx="0" cy="0"/>
        </a:xfrm>
      </p:grpSpPr>
      <p:grpSp>
        <p:nvGrpSpPr>
          <p:cNvPr id="6" name="Groep 5">
            <a:extLst>
              <a:ext uri="{FF2B5EF4-FFF2-40B4-BE49-F238E27FC236}">
                <a16:creationId xmlns:a16="http://schemas.microsoft.com/office/drawing/2014/main" id="{FBB72CEE-739B-A748-8B15-1AE93517BFA3}"/>
              </a:ext>
            </a:extLst>
          </p:cNvPr>
          <p:cNvGrpSpPr/>
          <p:nvPr userDrawn="1"/>
        </p:nvGrpSpPr>
        <p:grpSpPr>
          <a:xfrm>
            <a:off x="2771231" y="1041722"/>
            <a:ext cx="9536064" cy="5691072"/>
            <a:chOff x="2933277" y="1438783"/>
            <a:chExt cx="8948319" cy="5340309"/>
          </a:xfrm>
        </p:grpSpPr>
        <p:sp>
          <p:nvSpPr>
            <p:cNvPr id="21" name="Vrije vorm 20">
              <a:extLst>
                <a:ext uri="{FF2B5EF4-FFF2-40B4-BE49-F238E27FC236}">
                  <a16:creationId xmlns:a16="http://schemas.microsoft.com/office/drawing/2014/main" id="{46AB6957-3A88-9E42-A1BD-053AF777515F}"/>
                </a:ext>
              </a:extLst>
            </p:cNvPr>
            <p:cNvSpPr/>
            <p:nvPr/>
          </p:nvSpPr>
          <p:spPr>
            <a:xfrm rot="10800000">
              <a:off x="11530618"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22" name="Vrije vorm 21">
              <a:extLst>
                <a:ext uri="{FF2B5EF4-FFF2-40B4-BE49-F238E27FC236}">
                  <a16:creationId xmlns:a16="http://schemas.microsoft.com/office/drawing/2014/main" id="{1DDF7199-FB69-854F-8F96-BB3D9A24274E}"/>
                </a:ext>
              </a:extLst>
            </p:cNvPr>
            <p:cNvSpPr/>
            <p:nvPr/>
          </p:nvSpPr>
          <p:spPr>
            <a:xfrm rot="10800000">
              <a:off x="10814243"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3" name="Vrije vorm 22">
              <a:extLst>
                <a:ext uri="{FF2B5EF4-FFF2-40B4-BE49-F238E27FC236}">
                  <a16:creationId xmlns:a16="http://schemas.microsoft.com/office/drawing/2014/main" id="{CCB1145C-C82A-2F4B-947E-624958362396}"/>
                </a:ext>
              </a:extLst>
            </p:cNvPr>
            <p:cNvSpPr/>
            <p:nvPr/>
          </p:nvSpPr>
          <p:spPr>
            <a:xfrm rot="10800000">
              <a:off x="10097864" y="6428118"/>
              <a:ext cx="350978" cy="350974"/>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24" name="Vrije vorm 23">
              <a:extLst>
                <a:ext uri="{FF2B5EF4-FFF2-40B4-BE49-F238E27FC236}">
                  <a16:creationId xmlns:a16="http://schemas.microsoft.com/office/drawing/2014/main" id="{BB019D13-4EB4-BB4E-8DC1-CEDFAA92E16B}"/>
                </a:ext>
              </a:extLst>
            </p:cNvPr>
            <p:cNvSpPr/>
            <p:nvPr/>
          </p:nvSpPr>
          <p:spPr>
            <a:xfrm rot="10800000">
              <a:off x="9381485"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25" name="Vrije vorm 24">
              <a:extLst>
                <a:ext uri="{FF2B5EF4-FFF2-40B4-BE49-F238E27FC236}">
                  <a16:creationId xmlns:a16="http://schemas.microsoft.com/office/drawing/2014/main" id="{74240C0A-288B-6C44-AD25-20AC1DC59A6A}"/>
                </a:ext>
              </a:extLst>
            </p:cNvPr>
            <p:cNvSpPr/>
            <p:nvPr/>
          </p:nvSpPr>
          <p:spPr>
            <a:xfrm rot="10800000">
              <a:off x="8665110"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 name="Vrije vorm 25">
              <a:extLst>
                <a:ext uri="{FF2B5EF4-FFF2-40B4-BE49-F238E27FC236}">
                  <a16:creationId xmlns:a16="http://schemas.microsoft.com/office/drawing/2014/main" id="{682637CA-5BFB-5844-9EE6-07C1A071E93C}"/>
                </a:ext>
              </a:extLst>
            </p:cNvPr>
            <p:cNvSpPr/>
            <p:nvPr/>
          </p:nvSpPr>
          <p:spPr>
            <a:xfrm rot="10800000">
              <a:off x="7948736" y="6428118"/>
              <a:ext cx="350974" cy="35097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1"/>
                    <a:pt x="0" y="40957"/>
                  </a:cubicBezTo>
                  <a:cubicBezTo>
                    <a:pt x="0" y="63564"/>
                    <a:pt x="18351" y="81915"/>
                    <a:pt x="40957" y="81915"/>
                  </a:cubicBezTo>
                  <a:cubicBezTo>
                    <a:pt x="63563"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27" name="Vrije vorm 26">
              <a:extLst>
                <a:ext uri="{FF2B5EF4-FFF2-40B4-BE49-F238E27FC236}">
                  <a16:creationId xmlns:a16="http://schemas.microsoft.com/office/drawing/2014/main" id="{6F05C86A-2D42-8B4E-AD0F-1121F6045FCE}"/>
                </a:ext>
              </a:extLst>
            </p:cNvPr>
            <p:cNvSpPr/>
            <p:nvPr/>
          </p:nvSpPr>
          <p:spPr>
            <a:xfrm rot="10800000">
              <a:off x="7232357"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28" name="Vrije vorm 27">
              <a:extLst>
                <a:ext uri="{FF2B5EF4-FFF2-40B4-BE49-F238E27FC236}">
                  <a16:creationId xmlns:a16="http://schemas.microsoft.com/office/drawing/2014/main" id="{9DEC372A-A71D-7D4D-9A4A-0D991D400F32}"/>
                </a:ext>
              </a:extLst>
            </p:cNvPr>
            <p:cNvSpPr/>
            <p:nvPr/>
          </p:nvSpPr>
          <p:spPr>
            <a:xfrm rot="10800000">
              <a:off x="6515982"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9" name="Vrije vorm 28">
              <a:extLst>
                <a:ext uri="{FF2B5EF4-FFF2-40B4-BE49-F238E27FC236}">
                  <a16:creationId xmlns:a16="http://schemas.microsoft.com/office/drawing/2014/main" id="{16BA607F-2ACC-E043-9676-6A77BAF03293}"/>
                </a:ext>
              </a:extLst>
            </p:cNvPr>
            <p:cNvSpPr/>
            <p:nvPr/>
          </p:nvSpPr>
          <p:spPr>
            <a:xfrm rot="10800000">
              <a:off x="11530618"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30" name="Vrije vorm 29">
              <a:extLst>
                <a:ext uri="{FF2B5EF4-FFF2-40B4-BE49-F238E27FC236}">
                  <a16:creationId xmlns:a16="http://schemas.microsoft.com/office/drawing/2014/main" id="{65B130D9-329C-0A4E-B98C-24EC27C97A97}"/>
                </a:ext>
              </a:extLst>
            </p:cNvPr>
            <p:cNvSpPr/>
            <p:nvPr/>
          </p:nvSpPr>
          <p:spPr>
            <a:xfrm rot="10800000">
              <a:off x="10814243"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1" name="Vrije vorm 30">
              <a:extLst>
                <a:ext uri="{FF2B5EF4-FFF2-40B4-BE49-F238E27FC236}">
                  <a16:creationId xmlns:a16="http://schemas.microsoft.com/office/drawing/2014/main" id="{CAB1CEFA-DF9B-964A-9D34-795D5FCADA2B}"/>
                </a:ext>
              </a:extLst>
            </p:cNvPr>
            <p:cNvSpPr/>
            <p:nvPr/>
          </p:nvSpPr>
          <p:spPr>
            <a:xfrm rot="10800000">
              <a:off x="10097864" y="5709563"/>
              <a:ext cx="350978" cy="350978"/>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3"/>
                    <a:pt x="18352" y="81915"/>
                    <a:pt x="40958" y="81915"/>
                  </a:cubicBezTo>
                  <a:cubicBezTo>
                    <a:pt x="63564" y="81915"/>
                    <a:pt x="81915" y="63563"/>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32" name="Vrije vorm 31">
              <a:extLst>
                <a:ext uri="{FF2B5EF4-FFF2-40B4-BE49-F238E27FC236}">
                  <a16:creationId xmlns:a16="http://schemas.microsoft.com/office/drawing/2014/main" id="{635F6C33-A97A-E04A-ADC2-52C0F1E4C752}"/>
                </a:ext>
              </a:extLst>
            </p:cNvPr>
            <p:cNvSpPr/>
            <p:nvPr/>
          </p:nvSpPr>
          <p:spPr>
            <a:xfrm rot="10800000">
              <a:off x="9381485"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7CE749A4-9A20-4341-8E0C-2836ECD79BF6}"/>
                </a:ext>
              </a:extLst>
            </p:cNvPr>
            <p:cNvSpPr/>
            <p:nvPr/>
          </p:nvSpPr>
          <p:spPr>
            <a:xfrm rot="10800000">
              <a:off x="8665110"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4" name="Vrije vorm 33">
              <a:extLst>
                <a:ext uri="{FF2B5EF4-FFF2-40B4-BE49-F238E27FC236}">
                  <a16:creationId xmlns:a16="http://schemas.microsoft.com/office/drawing/2014/main" id="{28E083ED-F951-A743-B2E8-D163382A739A}"/>
                </a:ext>
              </a:extLst>
            </p:cNvPr>
            <p:cNvSpPr/>
            <p:nvPr/>
          </p:nvSpPr>
          <p:spPr>
            <a:xfrm rot="10800000">
              <a:off x="7948736" y="5709563"/>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7"/>
                  </a:cubicBezTo>
                  <a:cubicBezTo>
                    <a:pt x="0" y="63563"/>
                    <a:pt x="18351" y="81915"/>
                    <a:pt x="40957" y="81915"/>
                  </a:cubicBezTo>
                  <a:cubicBezTo>
                    <a:pt x="63563" y="81915"/>
                    <a:pt x="81914" y="63563"/>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35" name="Vrije vorm 34">
              <a:extLst>
                <a:ext uri="{FF2B5EF4-FFF2-40B4-BE49-F238E27FC236}">
                  <a16:creationId xmlns:a16="http://schemas.microsoft.com/office/drawing/2014/main" id="{C85A46FA-D580-8644-AD95-60FDF67A8623}"/>
                </a:ext>
              </a:extLst>
            </p:cNvPr>
            <p:cNvSpPr/>
            <p:nvPr/>
          </p:nvSpPr>
          <p:spPr>
            <a:xfrm rot="10800000">
              <a:off x="7232357"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0F28A078-8336-104D-AA3D-9F84C8A1B154}"/>
                </a:ext>
              </a:extLst>
            </p:cNvPr>
            <p:cNvSpPr/>
            <p:nvPr/>
          </p:nvSpPr>
          <p:spPr>
            <a:xfrm rot="10800000">
              <a:off x="6515982"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7" name="Vrije vorm 36">
              <a:extLst>
                <a:ext uri="{FF2B5EF4-FFF2-40B4-BE49-F238E27FC236}">
                  <a16:creationId xmlns:a16="http://schemas.microsoft.com/office/drawing/2014/main" id="{789E5627-A393-DE4E-AFE4-D711F5D52760}"/>
                </a:ext>
              </a:extLst>
            </p:cNvPr>
            <p:cNvSpPr/>
            <p:nvPr/>
          </p:nvSpPr>
          <p:spPr>
            <a:xfrm rot="10800000">
              <a:off x="11530618" y="4990737"/>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38" name="Vrije vorm 37">
              <a:extLst>
                <a:ext uri="{FF2B5EF4-FFF2-40B4-BE49-F238E27FC236}">
                  <a16:creationId xmlns:a16="http://schemas.microsoft.com/office/drawing/2014/main" id="{D7BA702E-03FD-4E4F-8854-A2BEA938A84D}"/>
                </a:ext>
              </a:extLst>
            </p:cNvPr>
            <p:cNvSpPr/>
            <p:nvPr/>
          </p:nvSpPr>
          <p:spPr>
            <a:xfrm rot="10800000">
              <a:off x="10814243" y="4990467"/>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9" name="Vrije vorm 38">
              <a:extLst>
                <a:ext uri="{FF2B5EF4-FFF2-40B4-BE49-F238E27FC236}">
                  <a16:creationId xmlns:a16="http://schemas.microsoft.com/office/drawing/2014/main" id="{84AFD687-989C-D94B-8472-1E5B28FC0ED0}"/>
                </a:ext>
              </a:extLst>
            </p:cNvPr>
            <p:cNvSpPr/>
            <p:nvPr/>
          </p:nvSpPr>
          <p:spPr>
            <a:xfrm rot="10800000">
              <a:off x="10097864" y="4990737"/>
              <a:ext cx="350978" cy="350978"/>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40" name="Vrije vorm 39">
              <a:extLst>
                <a:ext uri="{FF2B5EF4-FFF2-40B4-BE49-F238E27FC236}">
                  <a16:creationId xmlns:a16="http://schemas.microsoft.com/office/drawing/2014/main" id="{BCE17872-8FCE-0E49-B5D4-EC932075D7A2}"/>
                </a:ext>
              </a:extLst>
            </p:cNvPr>
            <p:cNvSpPr/>
            <p:nvPr/>
          </p:nvSpPr>
          <p:spPr>
            <a:xfrm rot="10800000">
              <a:off x="9381485" y="4990737"/>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41" name="Vrije vorm 40">
              <a:extLst>
                <a:ext uri="{FF2B5EF4-FFF2-40B4-BE49-F238E27FC236}">
                  <a16:creationId xmlns:a16="http://schemas.microsoft.com/office/drawing/2014/main" id="{D2A799BD-431F-6F40-A9C7-4B51DD1A7B66}"/>
                </a:ext>
              </a:extLst>
            </p:cNvPr>
            <p:cNvSpPr/>
            <p:nvPr/>
          </p:nvSpPr>
          <p:spPr>
            <a:xfrm rot="10800000">
              <a:off x="8665110" y="4990467"/>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2" name="Vrije vorm 41">
              <a:extLst>
                <a:ext uri="{FF2B5EF4-FFF2-40B4-BE49-F238E27FC236}">
                  <a16:creationId xmlns:a16="http://schemas.microsoft.com/office/drawing/2014/main" id="{3E4D0721-C106-7E46-BD46-BC43BFB382DF}"/>
                </a:ext>
              </a:extLst>
            </p:cNvPr>
            <p:cNvSpPr/>
            <p:nvPr/>
          </p:nvSpPr>
          <p:spPr>
            <a:xfrm rot="10800000">
              <a:off x="7948736" y="4990737"/>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7"/>
                  </a:cubicBezTo>
                  <a:cubicBezTo>
                    <a:pt x="0" y="63564"/>
                    <a:pt x="18351" y="81915"/>
                    <a:pt x="40957" y="81915"/>
                  </a:cubicBezTo>
                  <a:cubicBezTo>
                    <a:pt x="63563"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43" name="Vrije vorm 42">
              <a:extLst>
                <a:ext uri="{FF2B5EF4-FFF2-40B4-BE49-F238E27FC236}">
                  <a16:creationId xmlns:a16="http://schemas.microsoft.com/office/drawing/2014/main" id="{4ACC4FA4-11FF-F343-9D13-D9490C11A3ED}"/>
                </a:ext>
              </a:extLst>
            </p:cNvPr>
            <p:cNvSpPr/>
            <p:nvPr/>
          </p:nvSpPr>
          <p:spPr>
            <a:xfrm rot="10800000">
              <a:off x="7232357" y="4990737"/>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44" name="Vrije vorm 43">
              <a:extLst>
                <a:ext uri="{FF2B5EF4-FFF2-40B4-BE49-F238E27FC236}">
                  <a16:creationId xmlns:a16="http://schemas.microsoft.com/office/drawing/2014/main" id="{892E4C23-BB40-7647-9DB8-DC039ACA2D99}"/>
                </a:ext>
              </a:extLst>
            </p:cNvPr>
            <p:cNvSpPr/>
            <p:nvPr/>
          </p:nvSpPr>
          <p:spPr>
            <a:xfrm rot="10800000">
              <a:off x="6515982" y="4990467"/>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5" name="Vrije vorm 44">
              <a:extLst>
                <a:ext uri="{FF2B5EF4-FFF2-40B4-BE49-F238E27FC236}">
                  <a16:creationId xmlns:a16="http://schemas.microsoft.com/office/drawing/2014/main" id="{C4296001-CC8A-924F-99E9-E94948867AD9}"/>
                </a:ext>
              </a:extLst>
            </p:cNvPr>
            <p:cNvSpPr/>
            <p:nvPr/>
          </p:nvSpPr>
          <p:spPr>
            <a:xfrm rot="10800000">
              <a:off x="11530618" y="4271911"/>
              <a:ext cx="350978" cy="350978"/>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46" name="Vrije vorm 45">
              <a:extLst>
                <a:ext uri="{FF2B5EF4-FFF2-40B4-BE49-F238E27FC236}">
                  <a16:creationId xmlns:a16="http://schemas.microsoft.com/office/drawing/2014/main" id="{2264F558-5A79-5C4E-8A6B-C9FAE4756B7F}"/>
                </a:ext>
              </a:extLst>
            </p:cNvPr>
            <p:cNvSpPr/>
            <p:nvPr/>
          </p:nvSpPr>
          <p:spPr>
            <a:xfrm rot="10800000">
              <a:off x="10814243" y="4271911"/>
              <a:ext cx="350978" cy="350978"/>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47" name="Vrije vorm 46">
              <a:extLst>
                <a:ext uri="{FF2B5EF4-FFF2-40B4-BE49-F238E27FC236}">
                  <a16:creationId xmlns:a16="http://schemas.microsoft.com/office/drawing/2014/main" id="{F6AA1CC2-E99A-7D41-B808-14BE13158F1A}"/>
                </a:ext>
              </a:extLst>
            </p:cNvPr>
            <p:cNvSpPr/>
            <p:nvPr/>
          </p:nvSpPr>
          <p:spPr>
            <a:xfrm rot="10800000">
              <a:off x="10097864" y="4271911"/>
              <a:ext cx="350978" cy="350978"/>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8"/>
                  </a:cubicBezTo>
                  <a:cubicBezTo>
                    <a:pt x="0" y="63564"/>
                    <a:pt x="18352" y="81915"/>
                    <a:pt x="40958" y="81915"/>
                  </a:cubicBezTo>
                  <a:cubicBezTo>
                    <a:pt x="63564" y="81915"/>
                    <a:pt x="81915" y="63564"/>
                    <a:pt x="81915" y="40958"/>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48" name="Vrije vorm 47">
              <a:extLst>
                <a:ext uri="{FF2B5EF4-FFF2-40B4-BE49-F238E27FC236}">
                  <a16:creationId xmlns:a16="http://schemas.microsoft.com/office/drawing/2014/main" id="{F992D448-B1A3-4540-B107-5FE3EFCD358C}"/>
                </a:ext>
              </a:extLst>
            </p:cNvPr>
            <p:cNvSpPr/>
            <p:nvPr/>
          </p:nvSpPr>
          <p:spPr>
            <a:xfrm rot="10800000">
              <a:off x="9381485" y="4271911"/>
              <a:ext cx="350978" cy="350978"/>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49" name="Vrije vorm 48">
              <a:extLst>
                <a:ext uri="{FF2B5EF4-FFF2-40B4-BE49-F238E27FC236}">
                  <a16:creationId xmlns:a16="http://schemas.microsoft.com/office/drawing/2014/main" id="{334F4F3A-805E-AF40-938F-9A797F88DC78}"/>
                </a:ext>
              </a:extLst>
            </p:cNvPr>
            <p:cNvSpPr/>
            <p:nvPr/>
          </p:nvSpPr>
          <p:spPr>
            <a:xfrm rot="10800000">
              <a:off x="8665110" y="4271911"/>
              <a:ext cx="350978" cy="350978"/>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50" name="Vrije vorm 49">
              <a:extLst>
                <a:ext uri="{FF2B5EF4-FFF2-40B4-BE49-F238E27FC236}">
                  <a16:creationId xmlns:a16="http://schemas.microsoft.com/office/drawing/2014/main" id="{77CA078F-60FF-5E48-A6EF-20B1E5FA83F2}"/>
                </a:ext>
              </a:extLst>
            </p:cNvPr>
            <p:cNvSpPr/>
            <p:nvPr/>
          </p:nvSpPr>
          <p:spPr>
            <a:xfrm rot="10800000">
              <a:off x="7948736" y="4271911"/>
              <a:ext cx="350974" cy="350978"/>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8"/>
                  </a:cubicBezTo>
                  <a:cubicBezTo>
                    <a:pt x="0" y="63564"/>
                    <a:pt x="18351" y="81915"/>
                    <a:pt x="40957" y="81915"/>
                  </a:cubicBezTo>
                  <a:cubicBezTo>
                    <a:pt x="63563" y="81915"/>
                    <a:pt x="81914" y="63564"/>
                    <a:pt x="81914" y="40958"/>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51" name="Vrije vorm 50">
              <a:extLst>
                <a:ext uri="{FF2B5EF4-FFF2-40B4-BE49-F238E27FC236}">
                  <a16:creationId xmlns:a16="http://schemas.microsoft.com/office/drawing/2014/main" id="{00B94A3A-ED5B-344E-9ACB-B6E0DC79C391}"/>
                </a:ext>
              </a:extLst>
            </p:cNvPr>
            <p:cNvSpPr/>
            <p:nvPr/>
          </p:nvSpPr>
          <p:spPr>
            <a:xfrm rot="10800000">
              <a:off x="7232357" y="4271911"/>
              <a:ext cx="350978" cy="350978"/>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52" name="Vrije vorm 51">
              <a:extLst>
                <a:ext uri="{FF2B5EF4-FFF2-40B4-BE49-F238E27FC236}">
                  <a16:creationId xmlns:a16="http://schemas.microsoft.com/office/drawing/2014/main" id="{E27AAE0B-9C1F-224E-823E-2B30F2336296}"/>
                </a:ext>
              </a:extLst>
            </p:cNvPr>
            <p:cNvSpPr/>
            <p:nvPr/>
          </p:nvSpPr>
          <p:spPr>
            <a:xfrm rot="10800000">
              <a:off x="6518433" y="4313541"/>
              <a:ext cx="348528" cy="309349"/>
            </a:xfrm>
            <a:custGeom>
              <a:avLst/>
              <a:gdLst>
                <a:gd name="connsiteX0" fmla="*/ 40958 w 81343"/>
                <a:gd name="connsiteY0" fmla="*/ 0 h 72199"/>
                <a:gd name="connsiteX1" fmla="*/ 0 w 81343"/>
                <a:gd name="connsiteY1" fmla="*/ 40958 h 72199"/>
                <a:gd name="connsiteX2" fmla="*/ 14542 w 81343"/>
                <a:gd name="connsiteY2" fmla="*/ 72200 h 72199"/>
                <a:gd name="connsiteX3" fmla="*/ 81344 w 81343"/>
                <a:gd name="connsiteY3" fmla="*/ 33909 h 72199"/>
                <a:gd name="connsiteX4" fmla="*/ 40958 w 81343"/>
                <a:gd name="connsiteY4" fmla="*/ 0 h 72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43" h="72199">
                  <a:moveTo>
                    <a:pt x="40958" y="0"/>
                  </a:moveTo>
                  <a:cubicBezTo>
                    <a:pt x="18352" y="0"/>
                    <a:pt x="0" y="18351"/>
                    <a:pt x="0" y="40958"/>
                  </a:cubicBezTo>
                  <a:cubicBezTo>
                    <a:pt x="0" y="53467"/>
                    <a:pt x="5652" y="64707"/>
                    <a:pt x="14542" y="72200"/>
                  </a:cubicBezTo>
                  <a:lnTo>
                    <a:pt x="81344" y="33909"/>
                  </a:lnTo>
                  <a:cubicBezTo>
                    <a:pt x="77978" y="14669"/>
                    <a:pt x="61214" y="0"/>
                    <a:pt x="40958" y="0"/>
                  </a:cubicBezTo>
                  <a:close/>
                </a:path>
              </a:pathLst>
            </a:custGeom>
            <a:solidFill>
              <a:srgbClr val="004D95"/>
            </a:solidFill>
            <a:ln w="6350" cap="flat">
              <a:noFill/>
              <a:prstDash val="solid"/>
              <a:miter/>
            </a:ln>
          </p:spPr>
          <p:txBody>
            <a:bodyPr rtlCol="0" anchor="ctr"/>
            <a:lstStyle/>
            <a:p>
              <a:endParaRPr lang="nl-NL"/>
            </a:p>
          </p:txBody>
        </p:sp>
        <p:sp>
          <p:nvSpPr>
            <p:cNvPr id="53" name="Vrije vorm 52">
              <a:extLst>
                <a:ext uri="{FF2B5EF4-FFF2-40B4-BE49-F238E27FC236}">
                  <a16:creationId xmlns:a16="http://schemas.microsoft.com/office/drawing/2014/main" id="{F77D9202-1EB7-9D45-94A7-07691700E322}"/>
                </a:ext>
              </a:extLst>
            </p:cNvPr>
            <p:cNvSpPr/>
            <p:nvPr/>
          </p:nvSpPr>
          <p:spPr>
            <a:xfrm rot="10800000">
              <a:off x="11530618" y="3553086"/>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54" name="Vrije vorm 53">
              <a:extLst>
                <a:ext uri="{FF2B5EF4-FFF2-40B4-BE49-F238E27FC236}">
                  <a16:creationId xmlns:a16="http://schemas.microsoft.com/office/drawing/2014/main" id="{7A2C0352-3E51-0341-8141-ADB5EFBCA41E}"/>
                </a:ext>
              </a:extLst>
            </p:cNvPr>
            <p:cNvSpPr/>
            <p:nvPr/>
          </p:nvSpPr>
          <p:spPr>
            <a:xfrm rot="10800000">
              <a:off x="10814243" y="3553090"/>
              <a:ext cx="350978" cy="350974"/>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55" name="Vrije vorm 54">
              <a:extLst>
                <a:ext uri="{FF2B5EF4-FFF2-40B4-BE49-F238E27FC236}">
                  <a16:creationId xmlns:a16="http://schemas.microsoft.com/office/drawing/2014/main" id="{93B7F627-8EA7-D94F-9D6D-E357E9BD085F}"/>
                </a:ext>
              </a:extLst>
            </p:cNvPr>
            <p:cNvSpPr/>
            <p:nvPr/>
          </p:nvSpPr>
          <p:spPr>
            <a:xfrm rot="10800000">
              <a:off x="10097864" y="3553086"/>
              <a:ext cx="350978" cy="350978"/>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56" name="Vrije vorm 55">
              <a:extLst>
                <a:ext uri="{FF2B5EF4-FFF2-40B4-BE49-F238E27FC236}">
                  <a16:creationId xmlns:a16="http://schemas.microsoft.com/office/drawing/2014/main" id="{6CA98B16-6090-F947-A0AE-B0931296B92D}"/>
                </a:ext>
              </a:extLst>
            </p:cNvPr>
            <p:cNvSpPr/>
            <p:nvPr/>
          </p:nvSpPr>
          <p:spPr>
            <a:xfrm rot="10800000">
              <a:off x="9381485" y="3553086"/>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57" name="Vrije vorm 56">
              <a:extLst>
                <a:ext uri="{FF2B5EF4-FFF2-40B4-BE49-F238E27FC236}">
                  <a16:creationId xmlns:a16="http://schemas.microsoft.com/office/drawing/2014/main" id="{21EB6DBC-FD43-354C-BE1F-50B5653C097D}"/>
                </a:ext>
              </a:extLst>
            </p:cNvPr>
            <p:cNvSpPr/>
            <p:nvPr/>
          </p:nvSpPr>
          <p:spPr>
            <a:xfrm rot="10800000">
              <a:off x="8665110" y="3553090"/>
              <a:ext cx="350978" cy="350974"/>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58" name="Vrije vorm 57">
              <a:extLst>
                <a:ext uri="{FF2B5EF4-FFF2-40B4-BE49-F238E27FC236}">
                  <a16:creationId xmlns:a16="http://schemas.microsoft.com/office/drawing/2014/main" id="{DB3C4FCD-0444-7548-93F0-401F6C52F0B2}"/>
                </a:ext>
              </a:extLst>
            </p:cNvPr>
            <p:cNvSpPr/>
            <p:nvPr/>
          </p:nvSpPr>
          <p:spPr>
            <a:xfrm rot="10800000">
              <a:off x="7948466" y="3553360"/>
              <a:ext cx="351244" cy="350704"/>
            </a:xfrm>
            <a:custGeom>
              <a:avLst/>
              <a:gdLst>
                <a:gd name="connsiteX0" fmla="*/ 40957 w 81977"/>
                <a:gd name="connsiteY0" fmla="*/ 0 h 81851"/>
                <a:gd name="connsiteX1" fmla="*/ 0 w 81977"/>
                <a:gd name="connsiteY1" fmla="*/ 40957 h 81851"/>
                <a:gd name="connsiteX2" fmla="*/ 39433 w 81977"/>
                <a:gd name="connsiteY2" fmla="*/ 81852 h 81851"/>
                <a:gd name="connsiteX3" fmla="*/ 77152 w 81977"/>
                <a:gd name="connsiteY3" fmla="*/ 60262 h 81851"/>
                <a:gd name="connsiteX4" fmla="*/ 81978 w 81977"/>
                <a:gd name="connsiteY4" fmla="*/ 40957 h 81851"/>
                <a:gd name="connsiteX5" fmla="*/ 40957 w 81977"/>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77" h="81851">
                  <a:moveTo>
                    <a:pt x="40957" y="0"/>
                  </a:moveTo>
                  <a:cubicBezTo>
                    <a:pt x="18351" y="0"/>
                    <a:pt x="0" y="18351"/>
                    <a:pt x="0" y="40957"/>
                  </a:cubicBezTo>
                  <a:cubicBezTo>
                    <a:pt x="0" y="63056"/>
                    <a:pt x="17525" y="81026"/>
                    <a:pt x="39433" y="81852"/>
                  </a:cubicBezTo>
                  <a:lnTo>
                    <a:pt x="77152" y="60262"/>
                  </a:lnTo>
                  <a:cubicBezTo>
                    <a:pt x="80201" y="54483"/>
                    <a:pt x="81978" y="47943"/>
                    <a:pt x="81978"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59" name="Vrije vorm 58">
              <a:extLst>
                <a:ext uri="{FF2B5EF4-FFF2-40B4-BE49-F238E27FC236}">
                  <a16:creationId xmlns:a16="http://schemas.microsoft.com/office/drawing/2014/main" id="{E4A3873E-A5C8-7B4C-B89B-5792D615029E}"/>
                </a:ext>
              </a:extLst>
            </p:cNvPr>
            <p:cNvSpPr/>
            <p:nvPr/>
          </p:nvSpPr>
          <p:spPr>
            <a:xfrm rot="10800000">
              <a:off x="11530618" y="2834535"/>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0" name="Vrije vorm 59">
              <a:extLst>
                <a:ext uri="{FF2B5EF4-FFF2-40B4-BE49-F238E27FC236}">
                  <a16:creationId xmlns:a16="http://schemas.microsoft.com/office/drawing/2014/main" id="{3B413673-22DF-9B4F-B091-FC3907DBD620}"/>
                </a:ext>
              </a:extLst>
            </p:cNvPr>
            <p:cNvSpPr/>
            <p:nvPr/>
          </p:nvSpPr>
          <p:spPr>
            <a:xfrm rot="10800000">
              <a:off x="10814243" y="2834265"/>
              <a:ext cx="350978" cy="35097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61" name="Vrije vorm 60">
              <a:extLst>
                <a:ext uri="{FF2B5EF4-FFF2-40B4-BE49-F238E27FC236}">
                  <a16:creationId xmlns:a16="http://schemas.microsoft.com/office/drawing/2014/main" id="{D593AEAD-73D0-8541-8B23-984CDE2BB3CF}"/>
                </a:ext>
              </a:extLst>
            </p:cNvPr>
            <p:cNvSpPr/>
            <p:nvPr/>
          </p:nvSpPr>
          <p:spPr>
            <a:xfrm rot="10800000">
              <a:off x="10097864" y="2834535"/>
              <a:ext cx="350978" cy="350974"/>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5"/>
                    <a:pt x="40958" y="81915"/>
                  </a:cubicBezTo>
                  <a:cubicBezTo>
                    <a:pt x="63564" y="81915"/>
                    <a:pt x="81915" y="63563"/>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62" name="Vrije vorm 61">
              <a:extLst>
                <a:ext uri="{FF2B5EF4-FFF2-40B4-BE49-F238E27FC236}">
                  <a16:creationId xmlns:a16="http://schemas.microsoft.com/office/drawing/2014/main" id="{FE3847E1-518E-CB47-96CC-2EB1D887DA0F}"/>
                </a:ext>
              </a:extLst>
            </p:cNvPr>
            <p:cNvSpPr/>
            <p:nvPr/>
          </p:nvSpPr>
          <p:spPr>
            <a:xfrm rot="10800000">
              <a:off x="9381485" y="2834535"/>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3" name="Vrije vorm 62">
              <a:extLst>
                <a:ext uri="{FF2B5EF4-FFF2-40B4-BE49-F238E27FC236}">
                  <a16:creationId xmlns:a16="http://schemas.microsoft.com/office/drawing/2014/main" id="{169FF21E-2B92-8448-AA27-D23DF6269397}"/>
                </a:ext>
              </a:extLst>
            </p:cNvPr>
            <p:cNvSpPr/>
            <p:nvPr/>
          </p:nvSpPr>
          <p:spPr>
            <a:xfrm rot="10800000">
              <a:off x="8787275" y="3048387"/>
              <a:ext cx="224461" cy="137122"/>
            </a:xfrm>
            <a:custGeom>
              <a:avLst/>
              <a:gdLst>
                <a:gd name="connsiteX0" fmla="*/ 0 w 52387"/>
                <a:gd name="connsiteY0" fmla="*/ 32004 h 32003"/>
                <a:gd name="connsiteX1" fmla="*/ 52388 w 52387"/>
                <a:gd name="connsiteY1" fmla="*/ 1968 h 32003"/>
                <a:gd name="connsiteX2" fmla="*/ 39942 w 52387"/>
                <a:gd name="connsiteY2" fmla="*/ 0 h 32003"/>
                <a:gd name="connsiteX3" fmla="*/ 0 w 52387"/>
                <a:gd name="connsiteY3" fmla="*/ 32004 h 32003"/>
              </a:gdLst>
              <a:ahLst/>
              <a:cxnLst>
                <a:cxn ang="0">
                  <a:pos x="connsiteX0" y="connsiteY0"/>
                </a:cxn>
                <a:cxn ang="0">
                  <a:pos x="connsiteX1" y="connsiteY1"/>
                </a:cxn>
                <a:cxn ang="0">
                  <a:pos x="connsiteX2" y="connsiteY2"/>
                </a:cxn>
                <a:cxn ang="0">
                  <a:pos x="connsiteX3" y="connsiteY3"/>
                </a:cxn>
              </a:cxnLst>
              <a:rect l="l" t="t" r="r" b="b"/>
              <a:pathLst>
                <a:path w="52387" h="32003">
                  <a:moveTo>
                    <a:pt x="0" y="32004"/>
                  </a:moveTo>
                  <a:lnTo>
                    <a:pt x="52388" y="1968"/>
                  </a:lnTo>
                  <a:cubicBezTo>
                    <a:pt x="48451" y="699"/>
                    <a:pt x="44259" y="0"/>
                    <a:pt x="39942" y="0"/>
                  </a:cubicBezTo>
                  <a:cubicBezTo>
                    <a:pt x="20383" y="0"/>
                    <a:pt x="4064" y="13716"/>
                    <a:pt x="0" y="32004"/>
                  </a:cubicBezTo>
                  <a:close/>
                </a:path>
              </a:pathLst>
            </a:custGeom>
            <a:solidFill>
              <a:srgbClr val="004D95"/>
            </a:solidFill>
            <a:ln w="6350" cap="flat">
              <a:noFill/>
              <a:prstDash val="solid"/>
              <a:miter/>
            </a:ln>
          </p:spPr>
          <p:txBody>
            <a:bodyPr rtlCol="0" anchor="ctr"/>
            <a:lstStyle/>
            <a:p>
              <a:endParaRPr lang="nl-NL"/>
            </a:p>
          </p:txBody>
        </p:sp>
        <p:sp>
          <p:nvSpPr>
            <p:cNvPr id="64" name="Vrije vorm 63">
              <a:extLst>
                <a:ext uri="{FF2B5EF4-FFF2-40B4-BE49-F238E27FC236}">
                  <a16:creationId xmlns:a16="http://schemas.microsoft.com/office/drawing/2014/main" id="{171BCE29-3831-FE48-9FBA-2E3EAD5D9AE7}"/>
                </a:ext>
              </a:extLst>
            </p:cNvPr>
            <p:cNvSpPr/>
            <p:nvPr/>
          </p:nvSpPr>
          <p:spPr>
            <a:xfrm rot="10800000">
              <a:off x="11530618" y="2115709"/>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5" name="Vrije vorm 64">
              <a:extLst>
                <a:ext uri="{FF2B5EF4-FFF2-40B4-BE49-F238E27FC236}">
                  <a16:creationId xmlns:a16="http://schemas.microsoft.com/office/drawing/2014/main" id="{2D04B9A7-AB0E-B443-9B8E-C97A13282C23}"/>
                </a:ext>
              </a:extLst>
            </p:cNvPr>
            <p:cNvSpPr/>
            <p:nvPr/>
          </p:nvSpPr>
          <p:spPr>
            <a:xfrm rot="10800000">
              <a:off x="10814243" y="2115709"/>
              <a:ext cx="350978" cy="350974"/>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66" name="Vrije vorm 65">
              <a:extLst>
                <a:ext uri="{FF2B5EF4-FFF2-40B4-BE49-F238E27FC236}">
                  <a16:creationId xmlns:a16="http://schemas.microsoft.com/office/drawing/2014/main" id="{F1D57AD1-1F1F-D642-8AFE-0256EFFF625C}"/>
                </a:ext>
              </a:extLst>
            </p:cNvPr>
            <p:cNvSpPr/>
            <p:nvPr/>
          </p:nvSpPr>
          <p:spPr>
            <a:xfrm rot="10800000">
              <a:off x="10137862" y="2231069"/>
              <a:ext cx="310981" cy="235618"/>
            </a:xfrm>
            <a:custGeom>
              <a:avLst/>
              <a:gdLst>
                <a:gd name="connsiteX0" fmla="*/ 40958 w 72580"/>
                <a:gd name="connsiteY0" fmla="*/ 0 h 54991"/>
                <a:gd name="connsiteX1" fmla="*/ 0 w 72580"/>
                <a:gd name="connsiteY1" fmla="*/ 40957 h 54991"/>
                <a:gd name="connsiteX2" fmla="*/ 2540 w 72580"/>
                <a:gd name="connsiteY2" fmla="*/ 54991 h 54991"/>
                <a:gd name="connsiteX3" fmla="*/ 72581 w 72580"/>
                <a:gd name="connsiteY3" fmla="*/ 14859 h 54991"/>
                <a:gd name="connsiteX4" fmla="*/ 40958 w 72580"/>
                <a:gd name="connsiteY4" fmla="*/ 0 h 54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80" h="54991">
                  <a:moveTo>
                    <a:pt x="40958" y="0"/>
                  </a:moveTo>
                  <a:cubicBezTo>
                    <a:pt x="18352" y="0"/>
                    <a:pt x="0" y="18351"/>
                    <a:pt x="0" y="40957"/>
                  </a:cubicBezTo>
                  <a:cubicBezTo>
                    <a:pt x="0" y="45910"/>
                    <a:pt x="953" y="50610"/>
                    <a:pt x="2540" y="54991"/>
                  </a:cubicBezTo>
                  <a:lnTo>
                    <a:pt x="72581" y="14859"/>
                  </a:lnTo>
                  <a:cubicBezTo>
                    <a:pt x="65025" y="5779"/>
                    <a:pt x="53658" y="0"/>
                    <a:pt x="40958" y="0"/>
                  </a:cubicBezTo>
                  <a:close/>
                </a:path>
              </a:pathLst>
            </a:custGeom>
            <a:solidFill>
              <a:srgbClr val="004D95"/>
            </a:solidFill>
            <a:ln w="6350" cap="flat">
              <a:noFill/>
              <a:prstDash val="solid"/>
              <a:miter/>
            </a:ln>
          </p:spPr>
          <p:txBody>
            <a:bodyPr rtlCol="0" anchor="ctr"/>
            <a:lstStyle/>
            <a:p>
              <a:endParaRPr lang="nl-NL"/>
            </a:p>
          </p:txBody>
        </p:sp>
        <p:sp>
          <p:nvSpPr>
            <p:cNvPr id="67" name="Vrije vorm 66">
              <a:extLst>
                <a:ext uri="{FF2B5EF4-FFF2-40B4-BE49-F238E27FC236}">
                  <a16:creationId xmlns:a16="http://schemas.microsoft.com/office/drawing/2014/main" id="{4BD7081F-6064-F240-A111-E937273B07C8}"/>
                </a:ext>
              </a:extLst>
            </p:cNvPr>
            <p:cNvSpPr/>
            <p:nvPr/>
          </p:nvSpPr>
          <p:spPr>
            <a:xfrm rot="10800000">
              <a:off x="11533343" y="1438783"/>
              <a:ext cx="348253" cy="309079"/>
            </a:xfrm>
            <a:custGeom>
              <a:avLst/>
              <a:gdLst>
                <a:gd name="connsiteX0" fmla="*/ 40957 w 81279"/>
                <a:gd name="connsiteY0" fmla="*/ 0 h 72136"/>
                <a:gd name="connsiteX1" fmla="*/ 0 w 81279"/>
                <a:gd name="connsiteY1" fmla="*/ 40957 h 72136"/>
                <a:gd name="connsiteX2" fmla="*/ 14415 w 81279"/>
                <a:gd name="connsiteY2" fmla="*/ 72136 h 72136"/>
                <a:gd name="connsiteX3" fmla="*/ 81280 w 81279"/>
                <a:gd name="connsiteY3" fmla="*/ 33782 h 72136"/>
                <a:gd name="connsiteX4" fmla="*/ 40957 w 81279"/>
                <a:gd name="connsiteY4" fmla="*/ 0 h 72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79" h="72136">
                  <a:moveTo>
                    <a:pt x="40957" y="0"/>
                  </a:moveTo>
                  <a:cubicBezTo>
                    <a:pt x="18352" y="0"/>
                    <a:pt x="0" y="18351"/>
                    <a:pt x="0" y="40957"/>
                  </a:cubicBezTo>
                  <a:cubicBezTo>
                    <a:pt x="0" y="53467"/>
                    <a:pt x="5588" y="64579"/>
                    <a:pt x="14415" y="72136"/>
                  </a:cubicBezTo>
                  <a:lnTo>
                    <a:pt x="81280" y="33782"/>
                  </a:lnTo>
                  <a:cubicBezTo>
                    <a:pt x="77851" y="14605"/>
                    <a:pt x="61087" y="0"/>
                    <a:pt x="40957" y="0"/>
                  </a:cubicBezTo>
                  <a:close/>
                </a:path>
              </a:pathLst>
            </a:custGeom>
            <a:solidFill>
              <a:srgbClr val="004D95"/>
            </a:solidFill>
            <a:ln w="6350" cap="flat">
              <a:noFill/>
              <a:prstDash val="solid"/>
              <a:miter/>
            </a:ln>
          </p:spPr>
          <p:txBody>
            <a:bodyPr rtlCol="0" anchor="ctr"/>
            <a:lstStyle/>
            <a:p>
              <a:endParaRPr lang="nl-NL"/>
            </a:p>
          </p:txBody>
        </p:sp>
        <p:sp>
          <p:nvSpPr>
            <p:cNvPr id="68" name="Vrije vorm 67">
              <a:extLst>
                <a:ext uri="{FF2B5EF4-FFF2-40B4-BE49-F238E27FC236}">
                  <a16:creationId xmlns:a16="http://schemas.microsoft.com/office/drawing/2014/main" id="{0B7EB083-DB1B-8145-9FC0-95DE64436820}"/>
                </a:ext>
              </a:extLst>
            </p:cNvPr>
            <p:cNvSpPr/>
            <p:nvPr/>
          </p:nvSpPr>
          <p:spPr>
            <a:xfrm rot="10800000">
              <a:off x="5799607" y="6428118"/>
              <a:ext cx="350974" cy="35097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4"/>
                    <a:pt x="18352" y="81915"/>
                    <a:pt x="40957" y="81915"/>
                  </a:cubicBezTo>
                  <a:cubicBezTo>
                    <a:pt x="63564"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69" name="Vrije vorm 68">
              <a:extLst>
                <a:ext uri="{FF2B5EF4-FFF2-40B4-BE49-F238E27FC236}">
                  <a16:creationId xmlns:a16="http://schemas.microsoft.com/office/drawing/2014/main" id="{F53D469B-904E-8143-B72C-E76F72A22ACF}"/>
                </a:ext>
              </a:extLst>
            </p:cNvPr>
            <p:cNvSpPr/>
            <p:nvPr/>
          </p:nvSpPr>
          <p:spPr>
            <a:xfrm rot="10800000">
              <a:off x="5082954"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70" name="Vrije vorm 69">
              <a:extLst>
                <a:ext uri="{FF2B5EF4-FFF2-40B4-BE49-F238E27FC236}">
                  <a16:creationId xmlns:a16="http://schemas.microsoft.com/office/drawing/2014/main" id="{6935A5E4-CD3E-4841-8409-6BFF0F954C4D}"/>
                </a:ext>
              </a:extLst>
            </p:cNvPr>
            <p:cNvSpPr/>
            <p:nvPr/>
          </p:nvSpPr>
          <p:spPr>
            <a:xfrm rot="10800000">
              <a:off x="4366579"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71" name="Vrije vorm 70">
              <a:extLst>
                <a:ext uri="{FF2B5EF4-FFF2-40B4-BE49-F238E27FC236}">
                  <a16:creationId xmlns:a16="http://schemas.microsoft.com/office/drawing/2014/main" id="{F9CED44A-16BC-E94C-870F-C8F117CF1A1F}"/>
                </a:ext>
              </a:extLst>
            </p:cNvPr>
            <p:cNvSpPr/>
            <p:nvPr/>
          </p:nvSpPr>
          <p:spPr>
            <a:xfrm rot="10800000">
              <a:off x="3650204" y="6428118"/>
              <a:ext cx="350974" cy="35097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4"/>
                    <a:pt x="18352" y="81915"/>
                    <a:pt x="40957" y="81915"/>
                  </a:cubicBezTo>
                  <a:cubicBezTo>
                    <a:pt x="63564" y="81915"/>
                    <a:pt x="81914" y="63564"/>
                    <a:pt x="81914" y="40957"/>
                  </a:cubicBezTo>
                  <a:cubicBezTo>
                    <a:pt x="81914"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72" name="Vrije vorm 71">
              <a:extLst>
                <a:ext uri="{FF2B5EF4-FFF2-40B4-BE49-F238E27FC236}">
                  <a16:creationId xmlns:a16="http://schemas.microsoft.com/office/drawing/2014/main" id="{217AE4A4-1B5D-9A4F-AB7D-48F821C66467}"/>
                </a:ext>
              </a:extLst>
            </p:cNvPr>
            <p:cNvSpPr/>
            <p:nvPr/>
          </p:nvSpPr>
          <p:spPr>
            <a:xfrm rot="10800000">
              <a:off x="2933277" y="6428388"/>
              <a:ext cx="351523" cy="350704"/>
            </a:xfrm>
            <a:custGeom>
              <a:avLst/>
              <a:gdLst>
                <a:gd name="connsiteX0" fmla="*/ 40957 w 82042"/>
                <a:gd name="connsiteY0" fmla="*/ 0 h 81851"/>
                <a:gd name="connsiteX1" fmla="*/ 0 w 82042"/>
                <a:gd name="connsiteY1" fmla="*/ 40957 h 81851"/>
                <a:gd name="connsiteX2" fmla="*/ 39688 w 82042"/>
                <a:gd name="connsiteY2" fmla="*/ 81852 h 81851"/>
                <a:gd name="connsiteX3" fmla="*/ 77089 w 82042"/>
                <a:gd name="connsiteY3" fmla="*/ 60452 h 81851"/>
                <a:gd name="connsiteX4" fmla="*/ 82042 w 82042"/>
                <a:gd name="connsiteY4" fmla="*/ 40957 h 81851"/>
                <a:gd name="connsiteX5" fmla="*/ 40957 w 82042"/>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42" h="81851">
                  <a:moveTo>
                    <a:pt x="40957" y="0"/>
                  </a:moveTo>
                  <a:cubicBezTo>
                    <a:pt x="18352" y="0"/>
                    <a:pt x="0" y="18351"/>
                    <a:pt x="0" y="40957"/>
                  </a:cubicBezTo>
                  <a:cubicBezTo>
                    <a:pt x="0" y="63119"/>
                    <a:pt x="17653" y="81153"/>
                    <a:pt x="39688" y="81852"/>
                  </a:cubicBezTo>
                  <a:lnTo>
                    <a:pt x="77089" y="60452"/>
                  </a:lnTo>
                  <a:cubicBezTo>
                    <a:pt x="80201" y="54673"/>
                    <a:pt x="82042" y="48006"/>
                    <a:pt x="82042"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73" name="Vrije vorm 72">
              <a:extLst>
                <a:ext uri="{FF2B5EF4-FFF2-40B4-BE49-F238E27FC236}">
                  <a16:creationId xmlns:a16="http://schemas.microsoft.com/office/drawing/2014/main" id="{D7D7E4CE-DCF0-EE47-93AD-DBB868718C2B}"/>
                </a:ext>
              </a:extLst>
            </p:cNvPr>
            <p:cNvSpPr/>
            <p:nvPr/>
          </p:nvSpPr>
          <p:spPr>
            <a:xfrm rot="10800000">
              <a:off x="5799607" y="5709563"/>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1"/>
                    <a:pt x="0" y="40957"/>
                  </a:cubicBezTo>
                  <a:cubicBezTo>
                    <a:pt x="0" y="63563"/>
                    <a:pt x="18352" y="81915"/>
                    <a:pt x="40957" y="81915"/>
                  </a:cubicBezTo>
                  <a:cubicBezTo>
                    <a:pt x="63564" y="81915"/>
                    <a:pt x="81914" y="63563"/>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74" name="Vrije vorm 73">
              <a:extLst>
                <a:ext uri="{FF2B5EF4-FFF2-40B4-BE49-F238E27FC236}">
                  <a16:creationId xmlns:a16="http://schemas.microsoft.com/office/drawing/2014/main" id="{F65B17FB-D335-D245-A7F0-0623F63F1230}"/>
                </a:ext>
              </a:extLst>
            </p:cNvPr>
            <p:cNvSpPr/>
            <p:nvPr/>
          </p:nvSpPr>
          <p:spPr>
            <a:xfrm rot="10800000">
              <a:off x="5082954"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07B99F94-7E60-9646-A15B-76326DC6EF8D}"/>
                </a:ext>
              </a:extLst>
            </p:cNvPr>
            <p:cNvSpPr/>
            <p:nvPr/>
          </p:nvSpPr>
          <p:spPr>
            <a:xfrm rot="10800000">
              <a:off x="4366579"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76" name="Vrije vorm 75">
              <a:extLst>
                <a:ext uri="{FF2B5EF4-FFF2-40B4-BE49-F238E27FC236}">
                  <a16:creationId xmlns:a16="http://schemas.microsoft.com/office/drawing/2014/main" id="{7DD22AC8-38D7-8746-ADF0-280A284694C3}"/>
                </a:ext>
              </a:extLst>
            </p:cNvPr>
            <p:cNvSpPr/>
            <p:nvPr/>
          </p:nvSpPr>
          <p:spPr>
            <a:xfrm rot="10800000">
              <a:off x="3771550" y="5922601"/>
              <a:ext cx="225549" cy="137671"/>
            </a:xfrm>
            <a:custGeom>
              <a:avLst/>
              <a:gdLst>
                <a:gd name="connsiteX0" fmla="*/ 0 w 52641"/>
                <a:gd name="connsiteY0" fmla="*/ 32131 h 32131"/>
                <a:gd name="connsiteX1" fmla="*/ 52642 w 52641"/>
                <a:gd name="connsiteY1" fmla="*/ 1969 h 32131"/>
                <a:gd name="connsiteX2" fmla="*/ 40005 w 52641"/>
                <a:gd name="connsiteY2" fmla="*/ 0 h 32131"/>
                <a:gd name="connsiteX3" fmla="*/ 0 w 52641"/>
                <a:gd name="connsiteY3" fmla="*/ 32131 h 32131"/>
              </a:gdLst>
              <a:ahLst/>
              <a:cxnLst>
                <a:cxn ang="0">
                  <a:pos x="connsiteX0" y="connsiteY0"/>
                </a:cxn>
                <a:cxn ang="0">
                  <a:pos x="connsiteX1" y="connsiteY1"/>
                </a:cxn>
                <a:cxn ang="0">
                  <a:pos x="connsiteX2" y="connsiteY2"/>
                </a:cxn>
                <a:cxn ang="0">
                  <a:pos x="connsiteX3" y="connsiteY3"/>
                </a:cxn>
              </a:cxnLst>
              <a:rect l="l" t="t" r="r" b="b"/>
              <a:pathLst>
                <a:path w="52641" h="32131">
                  <a:moveTo>
                    <a:pt x="0" y="32131"/>
                  </a:moveTo>
                  <a:lnTo>
                    <a:pt x="52642" y="1969"/>
                  </a:lnTo>
                  <a:cubicBezTo>
                    <a:pt x="48641" y="699"/>
                    <a:pt x="44450" y="0"/>
                    <a:pt x="40005" y="0"/>
                  </a:cubicBezTo>
                  <a:cubicBezTo>
                    <a:pt x="20384" y="-63"/>
                    <a:pt x="4064" y="13716"/>
                    <a:pt x="0" y="32131"/>
                  </a:cubicBezTo>
                  <a:close/>
                </a:path>
              </a:pathLst>
            </a:custGeom>
            <a:solidFill>
              <a:srgbClr val="004D95"/>
            </a:solidFill>
            <a:ln w="6350" cap="flat">
              <a:noFill/>
              <a:prstDash val="solid"/>
              <a:miter/>
            </a:ln>
          </p:spPr>
          <p:txBody>
            <a:bodyPr rtlCol="0" anchor="ctr"/>
            <a:lstStyle/>
            <a:p>
              <a:endParaRPr lang="nl-NL"/>
            </a:p>
          </p:txBody>
        </p:sp>
        <p:sp>
          <p:nvSpPr>
            <p:cNvPr id="77" name="Vrije vorm 76">
              <a:extLst>
                <a:ext uri="{FF2B5EF4-FFF2-40B4-BE49-F238E27FC236}">
                  <a16:creationId xmlns:a16="http://schemas.microsoft.com/office/drawing/2014/main" id="{A7593EA4-4201-1F4E-A668-1A7E5FD712F1}"/>
                </a:ext>
              </a:extLst>
            </p:cNvPr>
            <p:cNvSpPr/>
            <p:nvPr/>
          </p:nvSpPr>
          <p:spPr>
            <a:xfrm rot="10800000">
              <a:off x="5799607" y="4990737"/>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1"/>
                    <a:pt x="0" y="40957"/>
                  </a:cubicBezTo>
                  <a:cubicBezTo>
                    <a:pt x="0" y="63564"/>
                    <a:pt x="18352" y="81915"/>
                    <a:pt x="40957" y="81915"/>
                  </a:cubicBezTo>
                  <a:cubicBezTo>
                    <a:pt x="63564"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78" name="Vrije vorm 77">
              <a:extLst>
                <a:ext uri="{FF2B5EF4-FFF2-40B4-BE49-F238E27FC236}">
                  <a16:creationId xmlns:a16="http://schemas.microsoft.com/office/drawing/2014/main" id="{39437885-DFAF-C543-B99B-E476A8FF5F43}"/>
                </a:ext>
              </a:extLst>
            </p:cNvPr>
            <p:cNvSpPr/>
            <p:nvPr/>
          </p:nvSpPr>
          <p:spPr>
            <a:xfrm rot="10800000">
              <a:off x="5122407" y="5105553"/>
              <a:ext cx="311525" cy="236162"/>
            </a:xfrm>
            <a:custGeom>
              <a:avLst/>
              <a:gdLst>
                <a:gd name="connsiteX0" fmla="*/ 40957 w 72707"/>
                <a:gd name="connsiteY0" fmla="*/ 0 h 55118"/>
                <a:gd name="connsiteX1" fmla="*/ 0 w 72707"/>
                <a:gd name="connsiteY1" fmla="*/ 40957 h 55118"/>
                <a:gd name="connsiteX2" fmla="*/ 2604 w 72707"/>
                <a:gd name="connsiteY2" fmla="*/ 55118 h 55118"/>
                <a:gd name="connsiteX3" fmla="*/ 72707 w 72707"/>
                <a:gd name="connsiteY3" fmla="*/ 14922 h 55118"/>
                <a:gd name="connsiteX4" fmla="*/ 40957 w 72707"/>
                <a:gd name="connsiteY4" fmla="*/ 0 h 55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07" h="55118">
                  <a:moveTo>
                    <a:pt x="40957" y="0"/>
                  </a:moveTo>
                  <a:cubicBezTo>
                    <a:pt x="18352" y="0"/>
                    <a:pt x="0" y="18351"/>
                    <a:pt x="0" y="40957"/>
                  </a:cubicBezTo>
                  <a:cubicBezTo>
                    <a:pt x="0" y="45974"/>
                    <a:pt x="953" y="50736"/>
                    <a:pt x="2604" y="55118"/>
                  </a:cubicBezTo>
                  <a:lnTo>
                    <a:pt x="72707" y="14922"/>
                  </a:lnTo>
                  <a:cubicBezTo>
                    <a:pt x="65088" y="5842"/>
                    <a:pt x="53721" y="0"/>
                    <a:pt x="40957" y="0"/>
                  </a:cubicBezTo>
                  <a:close/>
                </a:path>
              </a:pathLst>
            </a:custGeom>
            <a:solidFill>
              <a:srgbClr val="004D95"/>
            </a:solidFill>
            <a:ln w="6350" cap="flat">
              <a:noFill/>
              <a:prstDash val="solid"/>
              <a:miter/>
            </a:ln>
          </p:spPr>
          <p:txBody>
            <a:bodyPr rtlCol="0" anchor="ctr"/>
            <a:lstStyle/>
            <a:p>
              <a:endParaRPr lang="nl-NL"/>
            </a:p>
          </p:txBody>
        </p:sp>
      </p:grpSp>
      <p:sp>
        <p:nvSpPr>
          <p:cNvPr id="82" name="Rechthoek 81">
            <a:extLst>
              <a:ext uri="{FF2B5EF4-FFF2-40B4-BE49-F238E27FC236}">
                <a16:creationId xmlns:a16="http://schemas.microsoft.com/office/drawing/2014/main" id="{4B7A4F93-FE6F-4B4A-9D7E-C8DAE8FED17F}"/>
              </a:ext>
            </a:extLst>
          </p:cNvPr>
          <p:cNvSpPr/>
          <p:nvPr userDrawn="1"/>
        </p:nvSpPr>
        <p:spPr>
          <a:xfrm>
            <a:off x="-4065922" y="0"/>
            <a:ext cx="3657600" cy="3304674"/>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83" name="Tekstvak 82">
            <a:extLst>
              <a:ext uri="{FF2B5EF4-FFF2-40B4-BE49-F238E27FC236}">
                <a16:creationId xmlns:a16="http://schemas.microsoft.com/office/drawing/2014/main" id="{18B108DE-895A-4E4F-964B-EAD33CAF7F07}"/>
              </a:ext>
            </a:extLst>
          </p:cNvPr>
          <p:cNvSpPr txBox="1"/>
          <p:nvPr userDrawn="1"/>
        </p:nvSpPr>
        <p:spPr>
          <a:xfrm>
            <a:off x="-3896238" y="292231"/>
            <a:ext cx="3233393" cy="2775183"/>
          </a:xfrm>
          <a:prstGeom prst="rect">
            <a:avLst/>
          </a:prstGeom>
          <a:noFill/>
        </p:spPr>
        <p:txBody>
          <a:bodyPr wrap="square" rtlCol="0">
            <a:spAutoFit/>
          </a:bodyPr>
          <a:lstStyle/>
          <a:p>
            <a:r>
              <a:rPr lang="en-GB" sz="1600" b="1" dirty="0" err="1">
                <a:solidFill>
                  <a:srgbClr val="FF5D5E"/>
                </a:solidFill>
                <a:latin typeface="Century Gothic" panose="020B0502020202020204" pitchFamily="34" charset="0"/>
              </a:rPr>
              <a:t>Voeg</a:t>
            </a:r>
            <a:r>
              <a:rPr lang="en-GB" sz="1600" b="1" dirty="0">
                <a:solidFill>
                  <a:srgbClr val="FF5D5E"/>
                </a:solidFill>
                <a:latin typeface="Century Gothic" panose="020B0502020202020204" pitchFamily="34" charset="0"/>
              </a:rPr>
              <a:t> </a:t>
            </a:r>
            <a:r>
              <a:rPr lang="en-GB" sz="1600" b="1" dirty="0" err="1">
                <a:solidFill>
                  <a:srgbClr val="FF5D5E"/>
                </a:solidFill>
                <a:latin typeface="Century Gothic" panose="020B0502020202020204" pitchFamily="34" charset="0"/>
              </a:rPr>
              <a:t>een</a:t>
            </a:r>
            <a:r>
              <a:rPr lang="en-GB" sz="1600" b="1" dirty="0">
                <a:solidFill>
                  <a:srgbClr val="FF5D5E"/>
                </a:solidFill>
                <a:latin typeface="Century Gothic" panose="020B0502020202020204" pitchFamily="34" charset="0"/>
              </a:rPr>
              <a:t> video toe</a:t>
            </a: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Voeg</a:t>
            </a:r>
            <a:r>
              <a:rPr lang="en-GB" sz="1400" b="0" dirty="0">
                <a:solidFill>
                  <a:schemeClr val="tx1"/>
                </a:solidFill>
                <a:latin typeface="Century Gothic" panose="020B0502020202020204" pitchFamily="34" charset="0"/>
              </a:rPr>
              <a:t> de video </a:t>
            </a:r>
            <a:r>
              <a:rPr lang="en-GB" sz="1400" b="0" dirty="0" err="1">
                <a:solidFill>
                  <a:schemeClr val="tx1"/>
                </a:solidFill>
                <a:latin typeface="Century Gothic" panose="020B0502020202020204" pitchFamily="34" charset="0"/>
              </a:rPr>
              <a:t>pagina</a:t>
            </a:r>
            <a:r>
              <a:rPr lang="en-GB" sz="1400" b="0" dirty="0">
                <a:solidFill>
                  <a:schemeClr val="tx1"/>
                </a:solidFill>
                <a:latin typeface="Century Gothic" panose="020B0502020202020204" pitchFamily="34" charset="0"/>
              </a:rPr>
              <a:t> toe </a:t>
            </a:r>
            <a:r>
              <a:rPr lang="en-GB" sz="1400" b="0" dirty="0" err="1">
                <a:solidFill>
                  <a:schemeClr val="tx1"/>
                </a:solidFill>
                <a:latin typeface="Century Gothic" panose="020B0502020202020204" pitchFamily="34" charset="0"/>
              </a:rPr>
              <a:t>gelijk</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na</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deze</a:t>
            </a:r>
            <a:r>
              <a:rPr lang="en-GB" sz="1400" b="0" dirty="0">
                <a:solidFill>
                  <a:schemeClr val="tx1"/>
                </a:solidFill>
                <a:latin typeface="Century Gothic" panose="020B0502020202020204" pitchFamily="34" charset="0"/>
              </a:rPr>
              <a:t> slide</a:t>
            </a: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a:t>
            </a:r>
            <a:br>
              <a:rPr lang="en-GB" sz="1400" b="1" dirty="0">
                <a:solidFill>
                  <a:schemeClr val="tx1"/>
                </a:solidFill>
                <a:latin typeface="Century Gothic" panose="020B0502020202020204" pitchFamily="34" charset="0"/>
              </a:rPr>
            </a:br>
            <a:r>
              <a:rPr lang="en-GB" sz="1400" b="0" dirty="0">
                <a:solidFill>
                  <a:schemeClr val="tx1"/>
                </a:solidFill>
                <a:latin typeface="Century Gothic" panose="020B0502020202020204" pitchFamily="34" charset="0"/>
              </a:rPr>
              <a:t>Upload de video. </a:t>
            </a:r>
            <a:r>
              <a:rPr lang="en-GB" sz="1400" b="0" dirty="0" err="1">
                <a:solidFill>
                  <a:schemeClr val="tx1"/>
                </a:solidFill>
                <a:latin typeface="Century Gothic" panose="020B0502020202020204" pitchFamily="34" charset="0"/>
              </a:rPr>
              <a:t>Als</a:t>
            </a:r>
            <a:r>
              <a:rPr lang="en-GB" sz="1400" b="0" dirty="0">
                <a:solidFill>
                  <a:schemeClr val="tx1"/>
                </a:solidFill>
                <a:latin typeface="Century Gothic" panose="020B0502020202020204" pitchFamily="34" charset="0"/>
              </a:rPr>
              <a:t> je </a:t>
            </a:r>
            <a:r>
              <a:rPr lang="en-GB" sz="1400" b="0" dirty="0" err="1">
                <a:solidFill>
                  <a:schemeClr val="tx1"/>
                </a:solidFill>
                <a:latin typeface="Century Gothic" panose="020B0502020202020204" pitchFamily="34" charset="0"/>
              </a:rPr>
              <a:t>tijdens</a:t>
            </a:r>
            <a:r>
              <a:rPr lang="en-GB" sz="1400" b="0" dirty="0">
                <a:solidFill>
                  <a:schemeClr val="tx1"/>
                </a:solidFill>
                <a:latin typeface="Century Gothic" panose="020B0502020202020204" pitchFamily="34" charset="0"/>
              </a:rPr>
              <a:t> het </a:t>
            </a:r>
            <a:r>
              <a:rPr lang="en-GB" sz="1400" b="0" dirty="0" err="1">
                <a:solidFill>
                  <a:schemeClr val="tx1"/>
                </a:solidFill>
                <a:latin typeface="Century Gothic" panose="020B0502020202020204" pitchFamily="34" charset="0"/>
              </a:rPr>
              <a:t>presenteren</a:t>
            </a:r>
            <a:r>
              <a:rPr lang="en-GB" sz="1400" b="0" dirty="0">
                <a:solidFill>
                  <a:schemeClr val="tx1"/>
                </a:solidFill>
                <a:latin typeface="Century Gothic" panose="020B0502020202020204" pitchFamily="34" charset="0"/>
              </a:rPr>
              <a:t> op de play knop </a:t>
            </a:r>
            <a:r>
              <a:rPr lang="en-GB" sz="1400" b="0" dirty="0" err="1">
                <a:solidFill>
                  <a:schemeClr val="tx1"/>
                </a:solidFill>
                <a:latin typeface="Century Gothic" panose="020B0502020202020204" pitchFamily="34" charset="0"/>
              </a:rPr>
              <a:t>drukt</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wordt</a:t>
            </a:r>
            <a:r>
              <a:rPr lang="en-GB" sz="1400" b="0" dirty="0">
                <a:solidFill>
                  <a:schemeClr val="tx1"/>
                </a:solidFill>
                <a:latin typeface="Century Gothic" panose="020B0502020202020204" pitchFamily="34" charset="0"/>
              </a:rPr>
              <a:t> de video </a:t>
            </a:r>
            <a:r>
              <a:rPr lang="en-GB" sz="1400" b="0" dirty="0" err="1">
                <a:solidFill>
                  <a:schemeClr val="tx1"/>
                </a:solidFill>
                <a:latin typeface="Century Gothic" panose="020B0502020202020204" pitchFamily="34" charset="0"/>
              </a:rPr>
              <a:t>afgespeeld</a:t>
            </a:r>
            <a:endParaRPr lang="en-GB" sz="1400" b="0" dirty="0">
              <a:solidFill>
                <a:schemeClr val="tx1"/>
              </a:solidFill>
              <a:latin typeface="Century Gothic" panose="020B0502020202020204" pitchFamily="34" charset="0"/>
            </a:endParaRPr>
          </a:p>
        </p:txBody>
      </p:sp>
      <p:sp>
        <p:nvSpPr>
          <p:cNvPr id="84" name="Titel 1">
            <a:extLst>
              <a:ext uri="{FF2B5EF4-FFF2-40B4-BE49-F238E27FC236}">
                <a16:creationId xmlns:a16="http://schemas.microsoft.com/office/drawing/2014/main" id="{0266CD71-7BD0-CB4D-B266-242A3AA00A6A}"/>
              </a:ext>
            </a:extLst>
          </p:cNvPr>
          <p:cNvSpPr>
            <a:spLocks noGrp="1"/>
          </p:cNvSpPr>
          <p:nvPr userDrawn="1">
            <p:ph type="title" hasCustomPrompt="1"/>
          </p:nvPr>
        </p:nvSpPr>
        <p:spPr>
          <a:xfrm>
            <a:off x="447152" y="3502327"/>
            <a:ext cx="4425951" cy="1294254"/>
          </a:xfrm>
        </p:spPr>
        <p:txBody>
          <a:bodyPr anchor="t">
            <a:normAutofit/>
          </a:bodyPr>
          <a:lstStyle>
            <a:lvl1pPr>
              <a:defRPr sz="3500" b="1" i="0" cap="none" baseline="0">
                <a:solidFill>
                  <a:srgbClr val="004D95"/>
                </a:solidFill>
                <a:latin typeface="Century Gothic" panose="020B0502020202020204" pitchFamily="34" charset="0"/>
              </a:defRPr>
            </a:lvl1pPr>
          </a:lstStyle>
          <a:p>
            <a:r>
              <a:rPr lang="nl-NL" dirty="0"/>
              <a:t>Klik om een titel toe te voegen</a:t>
            </a:r>
            <a:endParaRPr lang="en-GB" dirty="0"/>
          </a:p>
        </p:txBody>
      </p:sp>
      <p:sp>
        <p:nvSpPr>
          <p:cNvPr id="85" name="Tijdelijke aanduiding voor tekst 2">
            <a:extLst>
              <a:ext uri="{FF2B5EF4-FFF2-40B4-BE49-F238E27FC236}">
                <a16:creationId xmlns:a16="http://schemas.microsoft.com/office/drawing/2014/main" id="{4267E171-285B-8A4D-91C9-6EC1695967D1}"/>
              </a:ext>
            </a:extLst>
          </p:cNvPr>
          <p:cNvSpPr>
            <a:spLocks noGrp="1"/>
          </p:cNvSpPr>
          <p:nvPr userDrawn="1">
            <p:ph type="body" idx="1" hasCustomPrompt="1"/>
          </p:nvPr>
        </p:nvSpPr>
        <p:spPr>
          <a:xfrm>
            <a:off x="447154" y="4822817"/>
            <a:ext cx="4006850" cy="1096593"/>
          </a:xfrm>
        </p:spPr>
        <p:txBody>
          <a:bodyPr>
            <a:noAutofit/>
          </a:bodyPr>
          <a:lstStyle>
            <a:lvl1pPr marL="0" indent="0">
              <a:lnSpc>
                <a:spcPct val="100000"/>
              </a:lnSpc>
              <a:spcBef>
                <a:spcPts val="400"/>
              </a:spcBef>
              <a:buFont typeface="Arial" panose="020B0604020202020204" pitchFamily="34" charset="0"/>
              <a:buNone/>
              <a:defRPr sz="2400">
                <a:solidFill>
                  <a:srgbClr val="004D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79" name="Rechthoek 78">
            <a:extLst>
              <a:ext uri="{FF2B5EF4-FFF2-40B4-BE49-F238E27FC236}">
                <a16:creationId xmlns:a16="http://schemas.microsoft.com/office/drawing/2014/main" id="{942BEF10-6839-6141-BFF8-3062ABDC397C}"/>
              </a:ext>
            </a:extLst>
          </p:cNvPr>
          <p:cNvSpPr/>
          <p:nvPr userDrawn="1"/>
        </p:nvSpPr>
        <p:spPr>
          <a:xfrm>
            <a:off x="-7989422" y="0"/>
            <a:ext cx="3657600" cy="6238754"/>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80" name="Tekstvak 79">
            <a:extLst>
              <a:ext uri="{FF2B5EF4-FFF2-40B4-BE49-F238E27FC236}">
                <a16:creationId xmlns:a16="http://schemas.microsoft.com/office/drawing/2014/main" id="{3EBABDA0-7E79-3149-BAF6-A34DC922229F}"/>
              </a:ext>
            </a:extLst>
          </p:cNvPr>
          <p:cNvSpPr txBox="1"/>
          <p:nvPr userDrawn="1"/>
        </p:nvSpPr>
        <p:spPr>
          <a:xfrm>
            <a:off x="-7819738" y="292231"/>
            <a:ext cx="3233393" cy="6330003"/>
          </a:xfrm>
          <a:prstGeom prst="rect">
            <a:avLst/>
          </a:prstGeom>
          <a:noFill/>
        </p:spPr>
        <p:txBody>
          <a:bodyPr wrap="square" rtlCol="0">
            <a:spAutoFit/>
          </a:bodyPr>
          <a:lstStyle/>
          <a:p>
            <a:r>
              <a:rPr lang="en-GB" sz="1600" b="1" dirty="0" err="1">
                <a:solidFill>
                  <a:srgbClr val="004B95"/>
                </a:solidFill>
                <a:latin typeface="Century Gothic" panose="020B0502020202020204" pitchFamily="34" charset="0"/>
              </a:rPr>
              <a:t>Verander</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een</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foto</a:t>
            </a:r>
            <a:endParaRPr lang="en-GB" sz="1600" b="1" dirty="0">
              <a:solidFill>
                <a:srgbClr val="004B95"/>
              </a:solidFill>
              <a:latin typeface="Century Gothic" panose="020B0502020202020204" pitchFamily="34" charset="0"/>
            </a:endParaRP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Selecteer</a:t>
            </a:r>
            <a:r>
              <a:rPr lang="en-GB" sz="1400" b="0" dirty="0">
                <a:solidFill>
                  <a:schemeClr val="tx1"/>
                </a:solidFill>
                <a:latin typeface="Century Gothic" panose="020B0502020202020204" pitchFamily="34" charset="0"/>
              </a:rPr>
              <a:t> de </a:t>
            </a:r>
            <a:r>
              <a:rPr lang="en-GB" sz="1400" b="0" dirty="0" err="1">
                <a:solidFill>
                  <a:schemeClr val="tx1"/>
                </a:solidFill>
                <a:latin typeface="Century Gothic" panose="020B0502020202020204" pitchFamily="34" charset="0"/>
              </a:rPr>
              <a:t>vorm</a:t>
            </a:r>
            <a:endParaRPr lang="en-GB" sz="1400" b="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 </a:t>
            </a:r>
          </a:p>
          <a:p>
            <a:pPr marL="0" indent="0">
              <a:lnSpc>
                <a:spcPct val="150000"/>
              </a:lnSpc>
              <a:buFont typeface="Arial" panose="020B0604020202020204" pitchFamily="34" charset="0"/>
              <a:buNone/>
            </a:pPr>
            <a:r>
              <a:rPr lang="en-GB" sz="1400" b="0" dirty="0" err="1">
                <a:solidFill>
                  <a:schemeClr val="tx1"/>
                </a:solidFill>
                <a:latin typeface="Century Gothic" panose="020B0502020202020204" pitchFamily="34" charset="0"/>
              </a:rPr>
              <a:t>Klik</a:t>
            </a:r>
            <a:r>
              <a:rPr lang="en-GB" sz="1400" b="0" dirty="0">
                <a:solidFill>
                  <a:schemeClr val="tx1"/>
                </a:solidFill>
                <a:latin typeface="Century Gothic" panose="020B0502020202020204" pitchFamily="34" charset="0"/>
              </a:rPr>
              <a:t> op het </a:t>
            </a:r>
            <a:r>
              <a:rPr lang="en-GB" sz="1400" b="0" dirty="0" err="1">
                <a:solidFill>
                  <a:schemeClr val="tx1"/>
                </a:solidFill>
                <a:latin typeface="Century Gothic" panose="020B0502020202020204" pitchFamily="34" charset="0"/>
              </a:rPr>
              <a:t>afbeelding</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icoontje</a:t>
            </a:r>
            <a:endParaRPr lang="en-GB" sz="1400" b="0" u="sng"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3: </a:t>
            </a:r>
          </a:p>
          <a:p>
            <a:pPr marL="0" indent="0">
              <a:lnSpc>
                <a:spcPct val="150000"/>
              </a:lnSpc>
              <a:buFont typeface="Arial" panose="020B0604020202020204" pitchFamily="34" charset="0"/>
              <a:buNone/>
            </a:pPr>
            <a:r>
              <a:rPr lang="en-GB" sz="1400" b="0" i="0" dirty="0">
                <a:solidFill>
                  <a:schemeClr val="tx1"/>
                </a:solidFill>
                <a:latin typeface="Century Gothic" panose="020B0502020202020204" pitchFamily="34" charset="0"/>
              </a:rPr>
              <a:t>Upload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vanaf</a:t>
            </a:r>
            <a:r>
              <a:rPr lang="en-GB" sz="1400" b="0" i="0" dirty="0">
                <a:solidFill>
                  <a:schemeClr val="tx1"/>
                </a:solidFill>
                <a:latin typeface="Century Gothic" panose="020B0502020202020204" pitchFamily="34" charset="0"/>
              </a:rPr>
              <a:t> de computer</a:t>
            </a: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4: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vorm</a:t>
            </a:r>
            <a:r>
              <a:rPr lang="en-GB" sz="1400" b="0" i="0" dirty="0">
                <a:solidFill>
                  <a:schemeClr val="tx1"/>
                </a:solidFill>
                <a:latin typeface="Century Gothic" panose="020B0502020202020204" pitchFamily="34" charset="0"/>
              </a:rPr>
              <a:t>/</a:t>
            </a:r>
            <a:r>
              <a:rPr lang="en-GB" sz="1400" b="0" i="0" dirty="0" err="1">
                <a:solidFill>
                  <a:schemeClr val="tx1"/>
                </a:solidFill>
                <a:latin typeface="Century Gothic" panose="020B0502020202020204" pitchFamily="34" charset="0"/>
              </a:rPr>
              <a:t>afbeelding</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kies</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voor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rechtermuisknop</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Bijsneden</a:t>
            </a: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5: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Verplaats</a:t>
            </a:r>
            <a:r>
              <a:rPr lang="en-GB" sz="1400" b="0" i="0" dirty="0">
                <a:solidFill>
                  <a:schemeClr val="tx1"/>
                </a:solidFill>
                <a:latin typeface="Century Gothic" panose="020B0502020202020204" pitchFamily="34" charset="0"/>
              </a:rPr>
              <a:t> of </a:t>
            </a:r>
            <a:r>
              <a:rPr lang="en-GB" sz="1400" b="0" i="0" dirty="0" err="1">
                <a:solidFill>
                  <a:schemeClr val="tx1"/>
                </a:solidFill>
                <a:latin typeface="Century Gothic" panose="020B0502020202020204" pitchFamily="34" charset="0"/>
              </a:rPr>
              <a:t>schaal</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om </a:t>
            </a:r>
            <a:r>
              <a:rPr lang="en-GB" sz="1400" b="0" i="0" dirty="0" err="1">
                <a:solidFill>
                  <a:schemeClr val="tx1"/>
                </a:solidFill>
                <a:latin typeface="Century Gothic" panose="020B0502020202020204" pitchFamily="34" charset="0"/>
              </a:rPr>
              <a:t>geheel</a:t>
            </a:r>
            <a:r>
              <a:rPr lang="en-GB" sz="1400" b="0" i="0" dirty="0">
                <a:solidFill>
                  <a:schemeClr val="tx1"/>
                </a:solidFill>
                <a:latin typeface="Century Gothic" panose="020B0502020202020204" pitchFamily="34" charset="0"/>
              </a:rPr>
              <a:t> in de </a:t>
            </a:r>
            <a:r>
              <a:rPr lang="en-GB" sz="1400" b="0" i="0" dirty="0" err="1">
                <a:solidFill>
                  <a:schemeClr val="tx1"/>
                </a:solidFill>
                <a:latin typeface="Century Gothic" panose="020B0502020202020204" pitchFamily="34" charset="0"/>
              </a:rPr>
              <a:t>zeshoek</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plaatsen</a:t>
            </a:r>
            <a:r>
              <a:rPr lang="en-GB" sz="1400" b="0" i="0" dirty="0">
                <a:solidFill>
                  <a:schemeClr val="tx1"/>
                </a:solidFill>
                <a:latin typeface="Century Gothic" panose="020B0502020202020204" pitchFamily="34" charset="0"/>
              </a:rPr>
              <a:t> of om </a:t>
            </a:r>
            <a:r>
              <a:rPr lang="en-GB" sz="1400" b="0" i="0" dirty="0" err="1">
                <a:solidFill>
                  <a:schemeClr val="tx1"/>
                </a:solidFill>
                <a:latin typeface="Century Gothic" panose="020B0502020202020204" pitchFamily="34" charset="0"/>
              </a:rPr>
              <a:t>een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ander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gedeelte</a:t>
            </a:r>
            <a:r>
              <a:rPr lang="en-GB" sz="1400" b="0" i="0" dirty="0">
                <a:solidFill>
                  <a:schemeClr val="tx1"/>
                </a:solidFill>
                <a:latin typeface="Century Gothic" panose="020B0502020202020204" pitchFamily="34" charset="0"/>
              </a:rPr>
              <a:t> van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gebruiken</a:t>
            </a:r>
            <a:r>
              <a:rPr lang="en-GB" sz="1400" b="0" i="0" dirty="0">
                <a:solidFill>
                  <a:schemeClr val="tx1"/>
                </a:solidFill>
                <a:latin typeface="Century Gothic" panose="020B0502020202020204" pitchFamily="34" charset="0"/>
              </a:rPr>
              <a:t>.</a:t>
            </a: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p:txBody>
      </p:sp>
      <p:sp>
        <p:nvSpPr>
          <p:cNvPr id="151" name="Graphic 508">
            <a:hlinkClick r:id="" action="ppaction://hlinkshowjump?jump=nextslide"/>
            <a:extLst>
              <a:ext uri="{FF2B5EF4-FFF2-40B4-BE49-F238E27FC236}">
                <a16:creationId xmlns:a16="http://schemas.microsoft.com/office/drawing/2014/main" id="{1A3EF970-9C6A-7C45-BCCA-D46E45994FDC}"/>
              </a:ext>
            </a:extLst>
          </p:cNvPr>
          <p:cNvSpPr/>
          <p:nvPr userDrawn="1"/>
        </p:nvSpPr>
        <p:spPr>
          <a:xfrm>
            <a:off x="4816504" y="3124538"/>
            <a:ext cx="2543301" cy="2936800"/>
          </a:xfrm>
          <a:custGeom>
            <a:avLst/>
            <a:gdLst>
              <a:gd name="connsiteX0" fmla="*/ 3175000 w 3175000"/>
              <a:gd name="connsiteY0" fmla="*/ 916559 h 3666235"/>
              <a:gd name="connsiteX1" fmla="*/ 1587500 w 3175000"/>
              <a:gd name="connsiteY1" fmla="*/ 0 h 3666235"/>
              <a:gd name="connsiteX2" fmla="*/ 0 w 3175000"/>
              <a:gd name="connsiteY2" fmla="*/ 916559 h 3666235"/>
              <a:gd name="connsiteX3" fmla="*/ 0 w 3175000"/>
              <a:gd name="connsiteY3" fmla="*/ 2749677 h 3666235"/>
              <a:gd name="connsiteX4" fmla="*/ 1587500 w 3175000"/>
              <a:gd name="connsiteY4" fmla="*/ 3666236 h 3666235"/>
              <a:gd name="connsiteX5" fmla="*/ 3175000 w 3175000"/>
              <a:gd name="connsiteY5" fmla="*/ 2749677 h 36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5000" h="3666235">
                <a:moveTo>
                  <a:pt x="3175000" y="916559"/>
                </a:moveTo>
                <a:lnTo>
                  <a:pt x="1587500" y="0"/>
                </a:lnTo>
                <a:lnTo>
                  <a:pt x="0" y="916559"/>
                </a:lnTo>
                <a:lnTo>
                  <a:pt x="0" y="2749677"/>
                </a:lnTo>
                <a:lnTo>
                  <a:pt x="1587500" y="3666236"/>
                </a:lnTo>
                <a:lnTo>
                  <a:pt x="3175000" y="2749677"/>
                </a:lnTo>
                <a:close/>
              </a:path>
            </a:pathLst>
          </a:custGeom>
          <a:solidFill>
            <a:srgbClr val="84B818"/>
          </a:solidFill>
          <a:ln w="6350" cap="flat">
            <a:noFill/>
            <a:prstDash val="solid"/>
            <a:miter/>
          </a:ln>
        </p:spPr>
        <p:txBody>
          <a:bodyPr rtlCol="0" anchor="ctr"/>
          <a:lstStyle/>
          <a:p>
            <a:endParaRPr lang="nl-NL" dirty="0">
              <a:solidFill>
                <a:srgbClr val="004B96"/>
              </a:solidFill>
            </a:endParaRPr>
          </a:p>
        </p:txBody>
      </p:sp>
      <p:sp>
        <p:nvSpPr>
          <p:cNvPr id="8" name="Driehoek 7">
            <a:extLst>
              <a:ext uri="{FF2B5EF4-FFF2-40B4-BE49-F238E27FC236}">
                <a16:creationId xmlns:a16="http://schemas.microsoft.com/office/drawing/2014/main" id="{576DB62B-8A01-C34A-9AE7-8E2F446E73ED}"/>
              </a:ext>
            </a:extLst>
          </p:cNvPr>
          <p:cNvSpPr/>
          <p:nvPr userDrawn="1"/>
        </p:nvSpPr>
        <p:spPr>
          <a:xfrm rot="5400000">
            <a:off x="5677382" y="4172675"/>
            <a:ext cx="1134319" cy="752354"/>
          </a:xfrm>
          <a:prstGeom prst="triangle">
            <a:avLst/>
          </a:prstGeom>
          <a:no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ijdelijke aanduiding voor afbeelding 421">
            <a:extLst>
              <a:ext uri="{FF2B5EF4-FFF2-40B4-BE49-F238E27FC236}">
                <a16:creationId xmlns:a16="http://schemas.microsoft.com/office/drawing/2014/main" id="{4AE9E168-FD04-CA4C-BA6E-5401E0807F6A}"/>
              </a:ext>
            </a:extLst>
          </p:cNvPr>
          <p:cNvSpPr>
            <a:spLocks noGrp="1" noChangeAspect="1"/>
          </p:cNvSpPr>
          <p:nvPr>
            <p:ph type="pic" sz="quarter" idx="14"/>
          </p:nvPr>
        </p:nvSpPr>
        <p:spPr>
          <a:xfrm>
            <a:off x="-40497" y="-16712"/>
            <a:ext cx="12257458" cy="3882491"/>
          </a:xfrm>
          <a:custGeom>
            <a:avLst/>
            <a:gdLst>
              <a:gd name="connsiteX0" fmla="*/ 5288 w 5285289"/>
              <a:gd name="connsiteY0" fmla="*/ 0 h 3451502"/>
              <a:gd name="connsiteX1" fmla="*/ 5283190 w 5285289"/>
              <a:gd name="connsiteY1" fmla="*/ 0 h 3451502"/>
              <a:gd name="connsiteX2" fmla="*/ 5283213 w 5285289"/>
              <a:gd name="connsiteY2" fmla="*/ 26211 h 3451502"/>
              <a:gd name="connsiteX3" fmla="*/ 5285289 w 5285289"/>
              <a:gd name="connsiteY3" fmla="*/ 2788623 h 3451502"/>
              <a:gd name="connsiteX4" fmla="*/ 4059474 w 5285289"/>
              <a:gd name="connsiteY4" fmla="*/ 3444858 h 3451502"/>
              <a:gd name="connsiteX5" fmla="*/ 3310319 w 5285289"/>
              <a:gd name="connsiteY5" fmla="*/ 3021837 h 3451502"/>
              <a:gd name="connsiteX6" fmla="*/ 2564922 w 5285289"/>
              <a:gd name="connsiteY6" fmla="*/ 3451502 h 3451502"/>
              <a:gd name="connsiteX7" fmla="*/ 104 w 5285289"/>
              <a:gd name="connsiteY7" fmla="*/ 2019692 h 3451502"/>
              <a:gd name="connsiteX8" fmla="*/ 4844 w 5285289"/>
              <a:gd name="connsiteY8" fmla="*/ 440682 h 3451502"/>
              <a:gd name="connsiteX0" fmla="*/ 506139 w 5786140"/>
              <a:gd name="connsiteY0" fmla="*/ 0 h 3451502"/>
              <a:gd name="connsiteX1" fmla="*/ 5784041 w 5786140"/>
              <a:gd name="connsiteY1" fmla="*/ 0 h 3451502"/>
              <a:gd name="connsiteX2" fmla="*/ 5784064 w 5786140"/>
              <a:gd name="connsiteY2" fmla="*/ 26211 h 3451502"/>
              <a:gd name="connsiteX3" fmla="*/ 5786140 w 5786140"/>
              <a:gd name="connsiteY3" fmla="*/ 2788623 h 3451502"/>
              <a:gd name="connsiteX4" fmla="*/ 4560325 w 5786140"/>
              <a:gd name="connsiteY4" fmla="*/ 3444858 h 3451502"/>
              <a:gd name="connsiteX5" fmla="*/ 3811170 w 5786140"/>
              <a:gd name="connsiteY5" fmla="*/ 3021837 h 3451502"/>
              <a:gd name="connsiteX6" fmla="*/ 3065773 w 5786140"/>
              <a:gd name="connsiteY6" fmla="*/ 3451502 h 3451502"/>
              <a:gd name="connsiteX7" fmla="*/ 500955 w 5786140"/>
              <a:gd name="connsiteY7" fmla="*/ 2019692 h 3451502"/>
              <a:gd name="connsiteX8" fmla="*/ 506139 w 5786140"/>
              <a:gd name="connsiteY8" fmla="*/ 0 h 3451502"/>
              <a:gd name="connsiteX0" fmla="*/ 193637 w 5473638"/>
              <a:gd name="connsiteY0" fmla="*/ 0 h 3451502"/>
              <a:gd name="connsiteX1" fmla="*/ 5471539 w 5473638"/>
              <a:gd name="connsiteY1" fmla="*/ 0 h 3451502"/>
              <a:gd name="connsiteX2" fmla="*/ 5471562 w 5473638"/>
              <a:gd name="connsiteY2" fmla="*/ 26211 h 3451502"/>
              <a:gd name="connsiteX3" fmla="*/ 5473638 w 5473638"/>
              <a:gd name="connsiteY3" fmla="*/ 2788623 h 3451502"/>
              <a:gd name="connsiteX4" fmla="*/ 4247823 w 5473638"/>
              <a:gd name="connsiteY4" fmla="*/ 3444858 h 3451502"/>
              <a:gd name="connsiteX5" fmla="*/ 3498668 w 5473638"/>
              <a:gd name="connsiteY5" fmla="*/ 3021837 h 3451502"/>
              <a:gd name="connsiteX6" fmla="*/ 2753271 w 5473638"/>
              <a:gd name="connsiteY6" fmla="*/ 3451502 h 3451502"/>
              <a:gd name="connsiteX7" fmla="*/ 188453 w 5473638"/>
              <a:gd name="connsiteY7" fmla="*/ 2019692 h 3451502"/>
              <a:gd name="connsiteX8" fmla="*/ 193637 w 5473638"/>
              <a:gd name="connsiteY8" fmla="*/ 0 h 3451502"/>
              <a:gd name="connsiteX0" fmla="*/ 8678 w 5288679"/>
              <a:gd name="connsiteY0" fmla="*/ 0 h 3451502"/>
              <a:gd name="connsiteX1" fmla="*/ 5286580 w 5288679"/>
              <a:gd name="connsiteY1" fmla="*/ 0 h 3451502"/>
              <a:gd name="connsiteX2" fmla="*/ 5286603 w 5288679"/>
              <a:gd name="connsiteY2" fmla="*/ 26211 h 3451502"/>
              <a:gd name="connsiteX3" fmla="*/ 5288679 w 5288679"/>
              <a:gd name="connsiteY3" fmla="*/ 2788623 h 3451502"/>
              <a:gd name="connsiteX4" fmla="*/ 4062864 w 5288679"/>
              <a:gd name="connsiteY4" fmla="*/ 3444858 h 3451502"/>
              <a:gd name="connsiteX5" fmla="*/ 3313709 w 5288679"/>
              <a:gd name="connsiteY5" fmla="*/ 3021837 h 3451502"/>
              <a:gd name="connsiteX6" fmla="*/ 2568312 w 5288679"/>
              <a:gd name="connsiteY6" fmla="*/ 3451502 h 3451502"/>
              <a:gd name="connsiteX7" fmla="*/ 3494 w 5288679"/>
              <a:gd name="connsiteY7" fmla="*/ 2019692 h 3451502"/>
              <a:gd name="connsiteX8" fmla="*/ 8678 w 5288679"/>
              <a:gd name="connsiteY8" fmla="*/ 0 h 3451502"/>
              <a:gd name="connsiteX0" fmla="*/ 2788921 w 8068922"/>
              <a:gd name="connsiteY0" fmla="*/ 0 h 3451502"/>
              <a:gd name="connsiteX1" fmla="*/ 8066823 w 8068922"/>
              <a:gd name="connsiteY1" fmla="*/ 0 h 3451502"/>
              <a:gd name="connsiteX2" fmla="*/ 8066846 w 8068922"/>
              <a:gd name="connsiteY2" fmla="*/ 26211 h 3451502"/>
              <a:gd name="connsiteX3" fmla="*/ 8068922 w 8068922"/>
              <a:gd name="connsiteY3" fmla="*/ 2788623 h 3451502"/>
              <a:gd name="connsiteX4" fmla="*/ 6843107 w 8068922"/>
              <a:gd name="connsiteY4" fmla="*/ 3444858 h 3451502"/>
              <a:gd name="connsiteX5" fmla="*/ 6093952 w 8068922"/>
              <a:gd name="connsiteY5" fmla="*/ 3021837 h 3451502"/>
              <a:gd name="connsiteX6" fmla="*/ 5348555 w 8068922"/>
              <a:gd name="connsiteY6" fmla="*/ 3451502 h 3451502"/>
              <a:gd name="connsiteX7" fmla="*/ 26 w 8068922"/>
              <a:gd name="connsiteY7" fmla="*/ 995332 h 3451502"/>
              <a:gd name="connsiteX8" fmla="*/ 2788921 w 8068922"/>
              <a:gd name="connsiteY8" fmla="*/ 0 h 3451502"/>
              <a:gd name="connsiteX0" fmla="*/ 19 w 8104242"/>
              <a:gd name="connsiteY0" fmla="*/ 0 h 3573036"/>
              <a:gd name="connsiteX1" fmla="*/ 8102143 w 8104242"/>
              <a:gd name="connsiteY1" fmla="*/ 121534 h 3573036"/>
              <a:gd name="connsiteX2" fmla="*/ 8102166 w 8104242"/>
              <a:gd name="connsiteY2" fmla="*/ 147745 h 3573036"/>
              <a:gd name="connsiteX3" fmla="*/ 8104242 w 8104242"/>
              <a:gd name="connsiteY3" fmla="*/ 2910157 h 3573036"/>
              <a:gd name="connsiteX4" fmla="*/ 6878427 w 8104242"/>
              <a:gd name="connsiteY4" fmla="*/ 3566392 h 3573036"/>
              <a:gd name="connsiteX5" fmla="*/ 6129272 w 8104242"/>
              <a:gd name="connsiteY5" fmla="*/ 3143371 h 3573036"/>
              <a:gd name="connsiteX6" fmla="*/ 5383875 w 8104242"/>
              <a:gd name="connsiteY6" fmla="*/ 3573036 h 3573036"/>
              <a:gd name="connsiteX7" fmla="*/ 35346 w 8104242"/>
              <a:gd name="connsiteY7" fmla="*/ 1116866 h 3573036"/>
              <a:gd name="connsiteX8" fmla="*/ 19 w 8104242"/>
              <a:gd name="connsiteY8" fmla="*/ 0 h 3573036"/>
              <a:gd name="connsiteX0" fmla="*/ 0 w 8104223"/>
              <a:gd name="connsiteY0" fmla="*/ 0 h 3573036"/>
              <a:gd name="connsiteX1" fmla="*/ 8102124 w 8104223"/>
              <a:gd name="connsiteY1" fmla="*/ 121534 h 3573036"/>
              <a:gd name="connsiteX2" fmla="*/ 8102147 w 8104223"/>
              <a:gd name="connsiteY2" fmla="*/ 147745 h 3573036"/>
              <a:gd name="connsiteX3" fmla="*/ 8104223 w 8104223"/>
              <a:gd name="connsiteY3" fmla="*/ 2910157 h 3573036"/>
              <a:gd name="connsiteX4" fmla="*/ 6878408 w 8104223"/>
              <a:gd name="connsiteY4" fmla="*/ 3566392 h 3573036"/>
              <a:gd name="connsiteX5" fmla="*/ 6129253 w 8104223"/>
              <a:gd name="connsiteY5" fmla="*/ 3143371 h 3573036"/>
              <a:gd name="connsiteX6" fmla="*/ 5383856 w 8104223"/>
              <a:gd name="connsiteY6" fmla="*/ 3573036 h 3573036"/>
              <a:gd name="connsiteX7" fmla="*/ 35327 w 8104223"/>
              <a:gd name="connsiteY7" fmla="*/ 1116866 h 3573036"/>
              <a:gd name="connsiteX8" fmla="*/ 0 w 8104223"/>
              <a:gd name="connsiteY8" fmla="*/ 0 h 3573036"/>
              <a:gd name="connsiteX0" fmla="*/ 0 w 8104223"/>
              <a:gd name="connsiteY0" fmla="*/ 0 h 3573036"/>
              <a:gd name="connsiteX1" fmla="*/ 8102124 w 8104223"/>
              <a:gd name="connsiteY1" fmla="*/ 121534 h 3573036"/>
              <a:gd name="connsiteX2" fmla="*/ 8102147 w 8104223"/>
              <a:gd name="connsiteY2" fmla="*/ 147745 h 3573036"/>
              <a:gd name="connsiteX3" fmla="*/ 8104223 w 8104223"/>
              <a:gd name="connsiteY3" fmla="*/ 2910157 h 3573036"/>
              <a:gd name="connsiteX4" fmla="*/ 6878408 w 8104223"/>
              <a:gd name="connsiteY4" fmla="*/ 3566392 h 3573036"/>
              <a:gd name="connsiteX5" fmla="*/ 6129253 w 8104223"/>
              <a:gd name="connsiteY5" fmla="*/ 3143371 h 3573036"/>
              <a:gd name="connsiteX6" fmla="*/ 5383856 w 8104223"/>
              <a:gd name="connsiteY6" fmla="*/ 3573036 h 3573036"/>
              <a:gd name="connsiteX7" fmla="*/ 35327 w 8104223"/>
              <a:gd name="connsiteY7" fmla="*/ 1116866 h 3573036"/>
              <a:gd name="connsiteX8" fmla="*/ 0 w 8104223"/>
              <a:gd name="connsiteY8" fmla="*/ 0 h 3573036"/>
              <a:gd name="connsiteX0" fmla="*/ 0 w 8104223"/>
              <a:gd name="connsiteY0" fmla="*/ 0 h 3573036"/>
              <a:gd name="connsiteX1" fmla="*/ 8102124 w 8104223"/>
              <a:gd name="connsiteY1" fmla="*/ 121534 h 3573036"/>
              <a:gd name="connsiteX2" fmla="*/ 8102147 w 8104223"/>
              <a:gd name="connsiteY2" fmla="*/ 147745 h 3573036"/>
              <a:gd name="connsiteX3" fmla="*/ 8104223 w 8104223"/>
              <a:gd name="connsiteY3" fmla="*/ 2910157 h 3573036"/>
              <a:gd name="connsiteX4" fmla="*/ 6878408 w 8104223"/>
              <a:gd name="connsiteY4" fmla="*/ 3566392 h 3573036"/>
              <a:gd name="connsiteX5" fmla="*/ 6129253 w 8104223"/>
              <a:gd name="connsiteY5" fmla="*/ 3143371 h 3573036"/>
              <a:gd name="connsiteX6" fmla="*/ 5383856 w 8104223"/>
              <a:gd name="connsiteY6" fmla="*/ 3573036 h 3573036"/>
              <a:gd name="connsiteX7" fmla="*/ 6390 w 8104223"/>
              <a:gd name="connsiteY7" fmla="*/ 1122653 h 3573036"/>
              <a:gd name="connsiteX8" fmla="*/ 0 w 8104223"/>
              <a:gd name="connsiteY8" fmla="*/ 0 h 3573036"/>
              <a:gd name="connsiteX0" fmla="*/ 0 w 8104223"/>
              <a:gd name="connsiteY0" fmla="*/ 0 h 3879765"/>
              <a:gd name="connsiteX1" fmla="*/ 8102124 w 8104223"/>
              <a:gd name="connsiteY1" fmla="*/ 121534 h 3879765"/>
              <a:gd name="connsiteX2" fmla="*/ 8102147 w 8104223"/>
              <a:gd name="connsiteY2" fmla="*/ 147745 h 3879765"/>
              <a:gd name="connsiteX3" fmla="*/ 8104223 w 8104223"/>
              <a:gd name="connsiteY3" fmla="*/ 2910157 h 3879765"/>
              <a:gd name="connsiteX4" fmla="*/ 6878408 w 8104223"/>
              <a:gd name="connsiteY4" fmla="*/ 3566392 h 3879765"/>
              <a:gd name="connsiteX5" fmla="*/ 6129253 w 8104223"/>
              <a:gd name="connsiteY5" fmla="*/ 3143371 h 3879765"/>
              <a:gd name="connsiteX6" fmla="*/ 4851420 w 8104223"/>
              <a:gd name="connsiteY6" fmla="*/ 3879765 h 3879765"/>
              <a:gd name="connsiteX7" fmla="*/ 6390 w 8104223"/>
              <a:gd name="connsiteY7" fmla="*/ 1122653 h 3879765"/>
              <a:gd name="connsiteX8" fmla="*/ 0 w 8104223"/>
              <a:gd name="connsiteY8" fmla="*/ 0 h 3879765"/>
              <a:gd name="connsiteX0" fmla="*/ 0 w 8104223"/>
              <a:gd name="connsiteY0" fmla="*/ 0 h 3879765"/>
              <a:gd name="connsiteX1" fmla="*/ 8102124 w 8104223"/>
              <a:gd name="connsiteY1" fmla="*/ 121534 h 3879765"/>
              <a:gd name="connsiteX2" fmla="*/ 8102147 w 8104223"/>
              <a:gd name="connsiteY2" fmla="*/ 147745 h 3879765"/>
              <a:gd name="connsiteX3" fmla="*/ 8104223 w 8104223"/>
              <a:gd name="connsiteY3" fmla="*/ 2910157 h 3879765"/>
              <a:gd name="connsiteX4" fmla="*/ 7405056 w 8104223"/>
              <a:gd name="connsiteY4" fmla="*/ 3873121 h 3879765"/>
              <a:gd name="connsiteX5" fmla="*/ 6129253 w 8104223"/>
              <a:gd name="connsiteY5" fmla="*/ 3143371 h 3879765"/>
              <a:gd name="connsiteX6" fmla="*/ 4851420 w 8104223"/>
              <a:gd name="connsiteY6" fmla="*/ 3879765 h 3879765"/>
              <a:gd name="connsiteX7" fmla="*/ 6390 w 8104223"/>
              <a:gd name="connsiteY7" fmla="*/ 1122653 h 3879765"/>
              <a:gd name="connsiteX8" fmla="*/ 0 w 8104223"/>
              <a:gd name="connsiteY8" fmla="*/ 0 h 3879765"/>
              <a:gd name="connsiteX0" fmla="*/ 0 w 12236385"/>
              <a:gd name="connsiteY0" fmla="*/ 0 h 3879765"/>
              <a:gd name="connsiteX1" fmla="*/ 8102124 w 12236385"/>
              <a:gd name="connsiteY1" fmla="*/ 121534 h 3879765"/>
              <a:gd name="connsiteX2" fmla="*/ 8102147 w 12236385"/>
              <a:gd name="connsiteY2" fmla="*/ 147745 h 3879765"/>
              <a:gd name="connsiteX3" fmla="*/ 12236385 w 12236385"/>
              <a:gd name="connsiteY3" fmla="*/ 1127655 h 3879765"/>
              <a:gd name="connsiteX4" fmla="*/ 7405056 w 12236385"/>
              <a:gd name="connsiteY4" fmla="*/ 3873121 h 3879765"/>
              <a:gd name="connsiteX5" fmla="*/ 6129253 w 12236385"/>
              <a:gd name="connsiteY5" fmla="*/ 3143371 h 3879765"/>
              <a:gd name="connsiteX6" fmla="*/ 4851420 w 12236385"/>
              <a:gd name="connsiteY6" fmla="*/ 3879765 h 3879765"/>
              <a:gd name="connsiteX7" fmla="*/ 6390 w 12236385"/>
              <a:gd name="connsiteY7" fmla="*/ 1122653 h 3879765"/>
              <a:gd name="connsiteX8" fmla="*/ 0 w 12236385"/>
              <a:gd name="connsiteY8" fmla="*/ 0 h 3879765"/>
              <a:gd name="connsiteX0" fmla="*/ 0 w 12251690"/>
              <a:gd name="connsiteY0" fmla="*/ 0 h 3879765"/>
              <a:gd name="connsiteX1" fmla="*/ 8102124 w 12251690"/>
              <a:gd name="connsiteY1" fmla="*/ 121534 h 3879765"/>
              <a:gd name="connsiteX2" fmla="*/ 12251671 w 12251690"/>
              <a:gd name="connsiteY2" fmla="*/ 3061 h 3879765"/>
              <a:gd name="connsiteX3" fmla="*/ 12236385 w 12251690"/>
              <a:gd name="connsiteY3" fmla="*/ 1127655 h 3879765"/>
              <a:gd name="connsiteX4" fmla="*/ 7405056 w 12251690"/>
              <a:gd name="connsiteY4" fmla="*/ 3873121 h 3879765"/>
              <a:gd name="connsiteX5" fmla="*/ 6129253 w 12251690"/>
              <a:gd name="connsiteY5" fmla="*/ 3143371 h 3879765"/>
              <a:gd name="connsiteX6" fmla="*/ 4851420 w 12251690"/>
              <a:gd name="connsiteY6" fmla="*/ 3879765 h 3879765"/>
              <a:gd name="connsiteX7" fmla="*/ 6390 w 12251690"/>
              <a:gd name="connsiteY7" fmla="*/ 1122653 h 3879765"/>
              <a:gd name="connsiteX8" fmla="*/ 0 w 12251690"/>
              <a:gd name="connsiteY8" fmla="*/ 0 h 3879765"/>
              <a:gd name="connsiteX0" fmla="*/ 0 w 12251690"/>
              <a:gd name="connsiteY0" fmla="*/ 0 h 3879765"/>
              <a:gd name="connsiteX1" fmla="*/ 12251671 w 12251690"/>
              <a:gd name="connsiteY1" fmla="*/ 3061 h 3879765"/>
              <a:gd name="connsiteX2" fmla="*/ 12236385 w 12251690"/>
              <a:gd name="connsiteY2" fmla="*/ 1127655 h 3879765"/>
              <a:gd name="connsiteX3" fmla="*/ 7405056 w 12251690"/>
              <a:gd name="connsiteY3" fmla="*/ 3873121 h 3879765"/>
              <a:gd name="connsiteX4" fmla="*/ 6129253 w 12251690"/>
              <a:gd name="connsiteY4" fmla="*/ 3143371 h 3879765"/>
              <a:gd name="connsiteX5" fmla="*/ 4851420 w 12251690"/>
              <a:gd name="connsiteY5" fmla="*/ 3879765 h 3879765"/>
              <a:gd name="connsiteX6" fmla="*/ 6390 w 12251690"/>
              <a:gd name="connsiteY6" fmla="*/ 1122653 h 3879765"/>
              <a:gd name="connsiteX7" fmla="*/ 0 w 12251690"/>
              <a:gd name="connsiteY7" fmla="*/ 0 h 3879765"/>
              <a:gd name="connsiteX0" fmla="*/ 0 w 12257472"/>
              <a:gd name="connsiteY0" fmla="*/ 2726 h 3882491"/>
              <a:gd name="connsiteX1" fmla="*/ 12257458 w 12257472"/>
              <a:gd name="connsiteY1" fmla="*/ 0 h 3882491"/>
              <a:gd name="connsiteX2" fmla="*/ 12236385 w 12257472"/>
              <a:gd name="connsiteY2" fmla="*/ 1130381 h 3882491"/>
              <a:gd name="connsiteX3" fmla="*/ 7405056 w 12257472"/>
              <a:gd name="connsiteY3" fmla="*/ 3875847 h 3882491"/>
              <a:gd name="connsiteX4" fmla="*/ 6129253 w 12257472"/>
              <a:gd name="connsiteY4" fmla="*/ 3146097 h 3882491"/>
              <a:gd name="connsiteX5" fmla="*/ 4851420 w 12257472"/>
              <a:gd name="connsiteY5" fmla="*/ 3882491 h 3882491"/>
              <a:gd name="connsiteX6" fmla="*/ 6390 w 12257472"/>
              <a:gd name="connsiteY6" fmla="*/ 1125379 h 3882491"/>
              <a:gd name="connsiteX7" fmla="*/ 0 w 12257472"/>
              <a:gd name="connsiteY7" fmla="*/ 2726 h 3882491"/>
              <a:gd name="connsiteX0" fmla="*/ 0 w 12257458"/>
              <a:gd name="connsiteY0" fmla="*/ 2726 h 3882491"/>
              <a:gd name="connsiteX1" fmla="*/ 12257458 w 12257458"/>
              <a:gd name="connsiteY1" fmla="*/ 0 h 3882491"/>
              <a:gd name="connsiteX2" fmla="*/ 12236385 w 12257458"/>
              <a:gd name="connsiteY2" fmla="*/ 1130381 h 3882491"/>
              <a:gd name="connsiteX3" fmla="*/ 7405056 w 12257458"/>
              <a:gd name="connsiteY3" fmla="*/ 3875847 h 3882491"/>
              <a:gd name="connsiteX4" fmla="*/ 6129253 w 12257458"/>
              <a:gd name="connsiteY4" fmla="*/ 3146097 h 3882491"/>
              <a:gd name="connsiteX5" fmla="*/ 4851420 w 12257458"/>
              <a:gd name="connsiteY5" fmla="*/ 3882491 h 3882491"/>
              <a:gd name="connsiteX6" fmla="*/ 6390 w 12257458"/>
              <a:gd name="connsiteY6" fmla="*/ 1125379 h 3882491"/>
              <a:gd name="connsiteX7" fmla="*/ 0 w 12257458"/>
              <a:gd name="connsiteY7" fmla="*/ 2726 h 3882491"/>
              <a:gd name="connsiteX0" fmla="*/ 0 w 12257458"/>
              <a:gd name="connsiteY0" fmla="*/ 2726 h 3882491"/>
              <a:gd name="connsiteX1" fmla="*/ 12257458 w 12257458"/>
              <a:gd name="connsiteY1" fmla="*/ 0 h 3882491"/>
              <a:gd name="connsiteX2" fmla="*/ 12236385 w 12257458"/>
              <a:gd name="connsiteY2" fmla="*/ 1130381 h 3882491"/>
              <a:gd name="connsiteX3" fmla="*/ 7405056 w 12257458"/>
              <a:gd name="connsiteY3" fmla="*/ 3875847 h 3882491"/>
              <a:gd name="connsiteX4" fmla="*/ 6129253 w 12257458"/>
              <a:gd name="connsiteY4" fmla="*/ 3146097 h 3882491"/>
              <a:gd name="connsiteX5" fmla="*/ 4851420 w 12257458"/>
              <a:gd name="connsiteY5" fmla="*/ 3882491 h 3882491"/>
              <a:gd name="connsiteX6" fmla="*/ 6390 w 12257458"/>
              <a:gd name="connsiteY6" fmla="*/ 1125379 h 3882491"/>
              <a:gd name="connsiteX7" fmla="*/ 0 w 12257458"/>
              <a:gd name="connsiteY7" fmla="*/ 2726 h 3882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57458" h="3882491">
                <a:moveTo>
                  <a:pt x="0" y="2726"/>
                </a:moveTo>
                <a:lnTo>
                  <a:pt x="12257458" y="0"/>
                </a:lnTo>
                <a:cubicBezTo>
                  <a:pt x="12246921" y="565190"/>
                  <a:pt x="12235741" y="397598"/>
                  <a:pt x="12236385" y="1130381"/>
                </a:cubicBezTo>
                <a:lnTo>
                  <a:pt x="7405056" y="3875847"/>
                </a:lnTo>
                <a:lnTo>
                  <a:pt x="6129253" y="3146097"/>
                </a:lnTo>
                <a:lnTo>
                  <a:pt x="4851420" y="3882491"/>
                </a:lnTo>
                <a:lnTo>
                  <a:pt x="6390" y="1125379"/>
                </a:lnTo>
                <a:lnTo>
                  <a:pt x="0" y="2726"/>
                </a:lnTo>
                <a:close/>
              </a:path>
            </a:pathLst>
          </a:cu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wrap="square">
            <a:noAutofit/>
          </a:bodyPr>
          <a:lstStyle>
            <a:lvl1pPr marL="0" indent="0" algn="ctr">
              <a:buNone/>
              <a:defRPr sz="1400">
                <a:solidFill>
                  <a:srgbClr val="004380"/>
                </a:solidFill>
                <a:latin typeface="Century Gothic" panose="020B0502020202020204" pitchFamily="34" charset="0"/>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2198068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Video pagina">
    <p:spTree>
      <p:nvGrpSpPr>
        <p:cNvPr id="1" name=""/>
        <p:cNvGrpSpPr/>
        <p:nvPr/>
      </p:nvGrpSpPr>
      <p:grpSpPr>
        <a:xfrm>
          <a:off x="0" y="0"/>
          <a:ext cx="0" cy="0"/>
          <a:chOff x="0" y="0"/>
          <a:chExt cx="0" cy="0"/>
        </a:xfrm>
      </p:grpSpPr>
      <p:sp>
        <p:nvSpPr>
          <p:cNvPr id="7" name="Tijdelijke aanduiding voor media 2">
            <a:extLst>
              <a:ext uri="{FF2B5EF4-FFF2-40B4-BE49-F238E27FC236}">
                <a16:creationId xmlns:a16="http://schemas.microsoft.com/office/drawing/2014/main" id="{0A33C676-D307-834E-8E54-CF760176E05D}"/>
              </a:ext>
            </a:extLst>
          </p:cNvPr>
          <p:cNvSpPr>
            <a:spLocks noGrp="1"/>
          </p:cNvSpPr>
          <p:nvPr>
            <p:ph type="media" sz="quarter" idx="10"/>
          </p:nvPr>
        </p:nvSpPr>
        <p:spPr>
          <a:xfrm>
            <a:off x="0" y="0"/>
            <a:ext cx="12192000" cy="6857999"/>
          </a:xfrm>
          <a:noFill/>
        </p:spPr>
        <p:txBody>
          <a:bodyPr/>
          <a:lstStyle>
            <a:lvl1pPr marL="0" indent="0">
              <a:buNone/>
              <a:defRPr>
                <a:solidFill>
                  <a:srgbClr val="004B95"/>
                </a:solidFill>
                <a:latin typeface="Century Gothic" panose="020B0502020202020204" pitchFamily="34" charset="0"/>
              </a:defRPr>
            </a:lvl1pPr>
          </a:lstStyle>
          <a:p>
            <a:r>
              <a:rPr lang="nl-NL"/>
              <a:t>Klik op het pictogram als u media wilt toevoegen</a:t>
            </a:r>
            <a:endParaRPr lang="en-GB" dirty="0"/>
          </a:p>
        </p:txBody>
      </p:sp>
    </p:spTree>
    <p:extLst>
      <p:ext uri="{BB962C8B-B14F-4D97-AF65-F5344CB8AC3E}">
        <p14:creationId xmlns:p14="http://schemas.microsoft.com/office/powerpoint/2010/main" val="207416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fotoslide 1">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568BD9E5-C907-DC40-91B2-F7E5F7DE65E4}"/>
              </a:ext>
            </a:extLst>
          </p:cNvPr>
          <p:cNvSpPr/>
          <p:nvPr userDrawn="1"/>
        </p:nvSpPr>
        <p:spPr>
          <a:xfrm>
            <a:off x="8880764" y="0"/>
            <a:ext cx="3311236" cy="1842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0" name="Graphic 239">
            <a:extLst>
              <a:ext uri="{FF2B5EF4-FFF2-40B4-BE49-F238E27FC236}">
                <a16:creationId xmlns:a16="http://schemas.microsoft.com/office/drawing/2014/main" id="{E4855D56-801A-9B49-AB77-B3882C347642}"/>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541358" y="323263"/>
            <a:ext cx="1231541" cy="431039"/>
          </a:xfrm>
          <a:prstGeom prst="rect">
            <a:avLst/>
          </a:prstGeom>
        </p:spPr>
      </p:pic>
      <p:sp>
        <p:nvSpPr>
          <p:cNvPr id="247" name="Titel 1">
            <a:extLst>
              <a:ext uri="{FF2B5EF4-FFF2-40B4-BE49-F238E27FC236}">
                <a16:creationId xmlns:a16="http://schemas.microsoft.com/office/drawing/2014/main" id="{4824BBC6-EEAF-BA49-953B-4E1475D72EE8}"/>
              </a:ext>
            </a:extLst>
          </p:cNvPr>
          <p:cNvSpPr>
            <a:spLocks noGrp="1"/>
          </p:cNvSpPr>
          <p:nvPr>
            <p:ph type="title" hasCustomPrompt="1"/>
          </p:nvPr>
        </p:nvSpPr>
        <p:spPr>
          <a:xfrm>
            <a:off x="863574" y="365125"/>
            <a:ext cx="10515600" cy="1325563"/>
          </a:xfrm>
        </p:spPr>
        <p:txBody>
          <a:bodyPr/>
          <a:lstStyle>
            <a:lvl1pPr>
              <a:defRPr cap="none" baseline="0">
                <a:solidFill>
                  <a:srgbClr val="004D95"/>
                </a:solidFill>
                <a:latin typeface="Century Gothic" panose="020B0502020202020204" pitchFamily="34" charset="0"/>
              </a:defRPr>
            </a:lvl1pPr>
          </a:lstStyle>
          <a:p>
            <a:r>
              <a:rPr lang="nl-NL" dirty="0"/>
              <a:t>Klik om een titel toe te voegen</a:t>
            </a:r>
            <a:endParaRPr lang="en-GB" dirty="0"/>
          </a:p>
        </p:txBody>
      </p:sp>
      <p:sp>
        <p:nvSpPr>
          <p:cNvPr id="238" name="Tijdelijke aanduiding voor tekst 2">
            <a:extLst>
              <a:ext uri="{FF2B5EF4-FFF2-40B4-BE49-F238E27FC236}">
                <a16:creationId xmlns:a16="http://schemas.microsoft.com/office/drawing/2014/main" id="{7582CD13-A658-FE4A-85F1-22D9B1610832}"/>
              </a:ext>
            </a:extLst>
          </p:cNvPr>
          <p:cNvSpPr>
            <a:spLocks noGrp="1"/>
          </p:cNvSpPr>
          <p:nvPr>
            <p:ph type="body" idx="19" hasCustomPrompt="1"/>
          </p:nvPr>
        </p:nvSpPr>
        <p:spPr>
          <a:xfrm>
            <a:off x="863574" y="5494301"/>
            <a:ext cx="10207803" cy="458520"/>
          </a:xfrm>
        </p:spPr>
        <p:txBody>
          <a:bodyPr>
            <a:noAutofit/>
          </a:bodyPr>
          <a:lstStyle>
            <a:lvl1pPr marL="0" indent="0" algn="l">
              <a:lnSpc>
                <a:spcPct val="100000"/>
              </a:lnSpc>
              <a:spcBef>
                <a:spcPts val="200"/>
              </a:spcBef>
              <a:spcAft>
                <a:spcPts val="600"/>
              </a:spcAft>
              <a:buFont typeface="Arial" panose="020B0604020202020204" pitchFamily="34" charset="0"/>
              <a:buNone/>
              <a:defRPr sz="2400">
                <a:solidFill>
                  <a:srgbClr val="004D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250" name="Vrije vorm 249">
            <a:extLst>
              <a:ext uri="{FF2B5EF4-FFF2-40B4-BE49-F238E27FC236}">
                <a16:creationId xmlns:a16="http://schemas.microsoft.com/office/drawing/2014/main" id="{F17DFEB2-0E39-7340-9C60-ECC88D20A1FC}"/>
              </a:ext>
            </a:extLst>
          </p:cNvPr>
          <p:cNvSpPr/>
          <p:nvPr userDrawn="1"/>
        </p:nvSpPr>
        <p:spPr>
          <a:xfrm rot="10800000">
            <a:off x="2661072" y="6949896"/>
            <a:ext cx="44015" cy="25248"/>
          </a:xfrm>
          <a:custGeom>
            <a:avLst/>
            <a:gdLst>
              <a:gd name="connsiteX0" fmla="*/ 0 w 28892"/>
              <a:gd name="connsiteY0" fmla="*/ 0 h 16573"/>
              <a:gd name="connsiteX1" fmla="*/ 28892 w 28892"/>
              <a:gd name="connsiteY1" fmla="*/ 16574 h 16573"/>
              <a:gd name="connsiteX2" fmla="*/ 0 w 28892"/>
              <a:gd name="connsiteY2" fmla="*/ 0 h 16573"/>
            </a:gdLst>
            <a:ahLst/>
            <a:cxnLst>
              <a:cxn ang="0">
                <a:pos x="connsiteX0" y="connsiteY0"/>
              </a:cxn>
              <a:cxn ang="0">
                <a:pos x="connsiteX1" y="connsiteY1"/>
              </a:cxn>
              <a:cxn ang="0">
                <a:pos x="connsiteX2" y="connsiteY2"/>
              </a:cxn>
            </a:cxnLst>
            <a:rect l="l" t="t" r="r" b="b"/>
            <a:pathLst>
              <a:path w="28892" h="16573">
                <a:moveTo>
                  <a:pt x="0" y="0"/>
                </a:moveTo>
                <a:lnTo>
                  <a:pt x="28892" y="16574"/>
                </a:lnTo>
                <a:cubicBezTo>
                  <a:pt x="22225" y="7493"/>
                  <a:pt x="11874" y="1207"/>
                  <a:pt x="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54" name="Vrije vorm 253">
            <a:extLst>
              <a:ext uri="{FF2B5EF4-FFF2-40B4-BE49-F238E27FC236}">
                <a16:creationId xmlns:a16="http://schemas.microsoft.com/office/drawing/2014/main" id="{05F098F9-150A-D642-AB2B-A421149EA2DC}"/>
              </a:ext>
            </a:extLst>
          </p:cNvPr>
          <p:cNvSpPr/>
          <p:nvPr userDrawn="1"/>
        </p:nvSpPr>
        <p:spPr>
          <a:xfrm rot="10800000">
            <a:off x="239417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6" name="Vrije vorm 255">
            <a:extLst>
              <a:ext uri="{FF2B5EF4-FFF2-40B4-BE49-F238E27FC236}">
                <a16:creationId xmlns:a16="http://schemas.microsoft.com/office/drawing/2014/main" id="{9F5C0E56-5C11-7041-97B9-A4C9DC4BAF7B}"/>
              </a:ext>
            </a:extLst>
          </p:cNvPr>
          <p:cNvSpPr/>
          <p:nvPr userDrawn="1"/>
        </p:nvSpPr>
        <p:spPr>
          <a:xfrm rot="10800000">
            <a:off x="213946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7" name="Vrije vorm 256">
            <a:extLst>
              <a:ext uri="{FF2B5EF4-FFF2-40B4-BE49-F238E27FC236}">
                <a16:creationId xmlns:a16="http://schemas.microsoft.com/office/drawing/2014/main" id="{CE59C744-708B-714C-9301-823590A02DA6}"/>
              </a:ext>
            </a:extLst>
          </p:cNvPr>
          <p:cNvSpPr/>
          <p:nvPr userDrawn="1"/>
        </p:nvSpPr>
        <p:spPr>
          <a:xfrm rot="10800000">
            <a:off x="188475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9" name="Vrije vorm 258">
            <a:extLst>
              <a:ext uri="{FF2B5EF4-FFF2-40B4-BE49-F238E27FC236}">
                <a16:creationId xmlns:a16="http://schemas.microsoft.com/office/drawing/2014/main" id="{177713BB-9FD1-104B-9C09-1A95BBFEC485}"/>
              </a:ext>
            </a:extLst>
          </p:cNvPr>
          <p:cNvSpPr/>
          <p:nvPr userDrawn="1"/>
        </p:nvSpPr>
        <p:spPr>
          <a:xfrm rot="10800000">
            <a:off x="163004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1" name="Vrije vorm 260">
            <a:extLst>
              <a:ext uri="{FF2B5EF4-FFF2-40B4-BE49-F238E27FC236}">
                <a16:creationId xmlns:a16="http://schemas.microsoft.com/office/drawing/2014/main" id="{ACCA7B0E-5C87-3A4E-BEF1-1D9DEE851427}"/>
              </a:ext>
            </a:extLst>
          </p:cNvPr>
          <p:cNvSpPr/>
          <p:nvPr userDrawn="1"/>
        </p:nvSpPr>
        <p:spPr>
          <a:xfrm rot="10800000">
            <a:off x="137533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2" name="Vrije vorm 261">
            <a:extLst>
              <a:ext uri="{FF2B5EF4-FFF2-40B4-BE49-F238E27FC236}">
                <a16:creationId xmlns:a16="http://schemas.microsoft.com/office/drawing/2014/main" id="{C363D06C-DC17-E84D-95E3-22E211562AD8}"/>
              </a:ext>
            </a:extLst>
          </p:cNvPr>
          <p:cNvSpPr/>
          <p:nvPr userDrawn="1"/>
        </p:nvSpPr>
        <p:spPr>
          <a:xfrm rot="10800000">
            <a:off x="1120623"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3" name="Vrije vorm 262">
            <a:extLst>
              <a:ext uri="{FF2B5EF4-FFF2-40B4-BE49-F238E27FC236}">
                <a16:creationId xmlns:a16="http://schemas.microsoft.com/office/drawing/2014/main" id="{3C3F03B9-8640-4445-ADD6-ECA59FFE4C7B}"/>
              </a:ext>
            </a:extLst>
          </p:cNvPr>
          <p:cNvSpPr/>
          <p:nvPr userDrawn="1"/>
        </p:nvSpPr>
        <p:spPr>
          <a:xfrm rot="10800000">
            <a:off x="86591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4" name="Vrije vorm 263">
            <a:extLst>
              <a:ext uri="{FF2B5EF4-FFF2-40B4-BE49-F238E27FC236}">
                <a16:creationId xmlns:a16="http://schemas.microsoft.com/office/drawing/2014/main" id="{90E797D2-D1A1-224C-B2AE-FDB3930965D2}"/>
              </a:ext>
            </a:extLst>
          </p:cNvPr>
          <p:cNvSpPr/>
          <p:nvPr userDrawn="1"/>
        </p:nvSpPr>
        <p:spPr>
          <a:xfrm rot="10800000">
            <a:off x="61120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5" name="Vrije vorm 264">
            <a:extLst>
              <a:ext uri="{FF2B5EF4-FFF2-40B4-BE49-F238E27FC236}">
                <a16:creationId xmlns:a16="http://schemas.microsoft.com/office/drawing/2014/main" id="{A19FF8FF-A59F-9242-9ADC-3277B72ADEE5}"/>
              </a:ext>
            </a:extLst>
          </p:cNvPr>
          <p:cNvSpPr/>
          <p:nvPr userDrawn="1"/>
        </p:nvSpPr>
        <p:spPr>
          <a:xfrm rot="10800000">
            <a:off x="356397"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6" name="Vrije vorm 265">
            <a:extLst>
              <a:ext uri="{FF2B5EF4-FFF2-40B4-BE49-F238E27FC236}">
                <a16:creationId xmlns:a16="http://schemas.microsoft.com/office/drawing/2014/main" id="{574510C9-AECC-A54C-8982-9A2E15547636}"/>
              </a:ext>
            </a:extLst>
          </p:cNvPr>
          <p:cNvSpPr/>
          <p:nvPr userDrawn="1"/>
        </p:nvSpPr>
        <p:spPr>
          <a:xfrm rot="10800000">
            <a:off x="101688"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7" name="Vrije vorm 266">
            <a:extLst>
              <a:ext uri="{FF2B5EF4-FFF2-40B4-BE49-F238E27FC236}">
                <a16:creationId xmlns:a16="http://schemas.microsoft.com/office/drawing/2014/main" id="{934593EA-02EE-0F43-A94F-3AE38C903D71}"/>
              </a:ext>
            </a:extLst>
          </p:cNvPr>
          <p:cNvSpPr/>
          <p:nvPr userDrawn="1"/>
        </p:nvSpPr>
        <p:spPr>
          <a:xfrm rot="10800000">
            <a:off x="2139464" y="6651074"/>
            <a:ext cx="99155" cy="68780"/>
          </a:xfrm>
          <a:custGeom>
            <a:avLst/>
            <a:gdLst>
              <a:gd name="connsiteX0" fmla="*/ 24130 w 65087"/>
              <a:gd name="connsiteY0" fmla="*/ 0 h 45148"/>
              <a:gd name="connsiteX1" fmla="*/ 0 w 65087"/>
              <a:gd name="connsiteY1" fmla="*/ 7938 h 45148"/>
              <a:gd name="connsiteX2" fmla="*/ 64897 w 65087"/>
              <a:gd name="connsiteY2" fmla="*/ 45149 h 45148"/>
              <a:gd name="connsiteX3" fmla="*/ 65088 w 65087"/>
              <a:gd name="connsiteY3" fmla="*/ 41021 h 45148"/>
              <a:gd name="connsiteX4" fmla="*/ 24130 w 65087"/>
              <a:gd name="connsiteY4" fmla="*/ 0 h 45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7" h="45148">
                <a:moveTo>
                  <a:pt x="24130" y="0"/>
                </a:moveTo>
                <a:cubicBezTo>
                  <a:pt x="15113" y="0"/>
                  <a:pt x="6731" y="2985"/>
                  <a:pt x="0" y="7938"/>
                </a:cubicBezTo>
                <a:lnTo>
                  <a:pt x="64897" y="45149"/>
                </a:lnTo>
                <a:cubicBezTo>
                  <a:pt x="65024" y="43751"/>
                  <a:pt x="65088" y="42418"/>
                  <a:pt x="65088" y="41021"/>
                </a:cubicBezTo>
                <a:cubicBezTo>
                  <a:pt x="65088" y="18351"/>
                  <a:pt x="46736" y="0"/>
                  <a:pt x="2413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68" name="Vrije vorm 267">
            <a:extLst>
              <a:ext uri="{FF2B5EF4-FFF2-40B4-BE49-F238E27FC236}">
                <a16:creationId xmlns:a16="http://schemas.microsoft.com/office/drawing/2014/main" id="{272DE120-4D7D-CB41-840C-E5CA895F2838}"/>
              </a:ext>
            </a:extLst>
          </p:cNvPr>
          <p:cNvSpPr/>
          <p:nvPr userDrawn="1"/>
        </p:nvSpPr>
        <p:spPr>
          <a:xfrm rot="10800000">
            <a:off x="1884753"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69" name="Vrije vorm 268">
            <a:extLst>
              <a:ext uri="{FF2B5EF4-FFF2-40B4-BE49-F238E27FC236}">
                <a16:creationId xmlns:a16="http://schemas.microsoft.com/office/drawing/2014/main" id="{F275D8A9-813E-544F-BAB2-E03E62639D31}"/>
              </a:ext>
            </a:extLst>
          </p:cNvPr>
          <p:cNvSpPr/>
          <p:nvPr userDrawn="1"/>
        </p:nvSpPr>
        <p:spPr>
          <a:xfrm rot="10800000">
            <a:off x="163004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0" name="Vrije vorm 269">
            <a:extLst>
              <a:ext uri="{FF2B5EF4-FFF2-40B4-BE49-F238E27FC236}">
                <a16:creationId xmlns:a16="http://schemas.microsoft.com/office/drawing/2014/main" id="{2D2C48E1-5124-6740-A73C-DC1B593FD54D}"/>
              </a:ext>
            </a:extLst>
          </p:cNvPr>
          <p:cNvSpPr/>
          <p:nvPr userDrawn="1"/>
        </p:nvSpPr>
        <p:spPr>
          <a:xfrm rot="10800000">
            <a:off x="1375334"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1" name="Vrije vorm 270">
            <a:extLst>
              <a:ext uri="{FF2B5EF4-FFF2-40B4-BE49-F238E27FC236}">
                <a16:creationId xmlns:a16="http://schemas.microsoft.com/office/drawing/2014/main" id="{13371378-3278-5D47-A172-8694CAE47608}"/>
              </a:ext>
            </a:extLst>
          </p:cNvPr>
          <p:cNvSpPr/>
          <p:nvPr userDrawn="1"/>
        </p:nvSpPr>
        <p:spPr>
          <a:xfrm rot="10800000">
            <a:off x="1120623"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2" name="Vrije vorm 271">
            <a:extLst>
              <a:ext uri="{FF2B5EF4-FFF2-40B4-BE49-F238E27FC236}">
                <a16:creationId xmlns:a16="http://schemas.microsoft.com/office/drawing/2014/main" id="{F02812DC-9D8C-5045-8B7D-6A8EF548A0E0}"/>
              </a:ext>
            </a:extLst>
          </p:cNvPr>
          <p:cNvSpPr/>
          <p:nvPr userDrawn="1"/>
        </p:nvSpPr>
        <p:spPr>
          <a:xfrm rot="10800000">
            <a:off x="86591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3" name="Vrije vorm 272">
            <a:extLst>
              <a:ext uri="{FF2B5EF4-FFF2-40B4-BE49-F238E27FC236}">
                <a16:creationId xmlns:a16="http://schemas.microsoft.com/office/drawing/2014/main" id="{CB154F3C-4EAE-894A-8BD6-F54DDEF84C73}"/>
              </a:ext>
            </a:extLst>
          </p:cNvPr>
          <p:cNvSpPr/>
          <p:nvPr userDrawn="1"/>
        </p:nvSpPr>
        <p:spPr>
          <a:xfrm rot="10800000">
            <a:off x="61120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4" name="Vrije vorm 273">
            <a:extLst>
              <a:ext uri="{FF2B5EF4-FFF2-40B4-BE49-F238E27FC236}">
                <a16:creationId xmlns:a16="http://schemas.microsoft.com/office/drawing/2014/main" id="{83745B49-1DE9-9347-BBF8-55932668D023}"/>
              </a:ext>
            </a:extLst>
          </p:cNvPr>
          <p:cNvSpPr/>
          <p:nvPr userDrawn="1"/>
        </p:nvSpPr>
        <p:spPr>
          <a:xfrm rot="10800000">
            <a:off x="356397"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5" name="Vrije vorm 274">
            <a:extLst>
              <a:ext uri="{FF2B5EF4-FFF2-40B4-BE49-F238E27FC236}">
                <a16:creationId xmlns:a16="http://schemas.microsoft.com/office/drawing/2014/main" id="{124D33BE-8D0E-7B44-B773-670B1B868485}"/>
              </a:ext>
            </a:extLst>
          </p:cNvPr>
          <p:cNvSpPr/>
          <p:nvPr userDrawn="1"/>
        </p:nvSpPr>
        <p:spPr>
          <a:xfrm rot="10800000">
            <a:off x="101688"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6" name="Vrije vorm 275">
            <a:extLst>
              <a:ext uri="{FF2B5EF4-FFF2-40B4-BE49-F238E27FC236}">
                <a16:creationId xmlns:a16="http://schemas.microsoft.com/office/drawing/2014/main" id="{FA07AC73-4899-7F4A-A664-7AEF4615ADBF}"/>
              </a:ext>
            </a:extLst>
          </p:cNvPr>
          <p:cNvSpPr/>
          <p:nvPr userDrawn="1"/>
        </p:nvSpPr>
        <p:spPr>
          <a:xfrm rot="10800000">
            <a:off x="1630044" y="6365602"/>
            <a:ext cx="119372" cy="98671"/>
          </a:xfrm>
          <a:custGeom>
            <a:avLst/>
            <a:gdLst>
              <a:gd name="connsiteX0" fmla="*/ 37401 w 78358"/>
              <a:gd name="connsiteY0" fmla="*/ 0 h 64769"/>
              <a:gd name="connsiteX1" fmla="*/ 0 w 78358"/>
              <a:gd name="connsiteY1" fmla="*/ 24257 h 64769"/>
              <a:gd name="connsiteX2" fmla="*/ 70675 w 78358"/>
              <a:gd name="connsiteY2" fmla="*/ 64770 h 64769"/>
              <a:gd name="connsiteX3" fmla="*/ 78359 w 78358"/>
              <a:gd name="connsiteY3" fmla="*/ 40957 h 64769"/>
              <a:gd name="connsiteX4" fmla="*/ 37401 w 78358"/>
              <a:gd name="connsiteY4" fmla="*/ 0 h 6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58" h="64769">
                <a:moveTo>
                  <a:pt x="37401" y="0"/>
                </a:moveTo>
                <a:cubicBezTo>
                  <a:pt x="20701" y="0"/>
                  <a:pt x="6413" y="9970"/>
                  <a:pt x="0" y="24257"/>
                </a:cubicBezTo>
                <a:lnTo>
                  <a:pt x="70675" y="64770"/>
                </a:lnTo>
                <a:cubicBezTo>
                  <a:pt x="75501" y="58039"/>
                  <a:pt x="78359" y="49848"/>
                  <a:pt x="78359" y="40957"/>
                </a:cubicBezTo>
                <a:cubicBezTo>
                  <a:pt x="78359" y="18351"/>
                  <a:pt x="60007" y="0"/>
                  <a:pt x="37401"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77" name="Vrije vorm 276">
            <a:extLst>
              <a:ext uri="{FF2B5EF4-FFF2-40B4-BE49-F238E27FC236}">
                <a16:creationId xmlns:a16="http://schemas.microsoft.com/office/drawing/2014/main" id="{75C73800-5465-6B44-9BA4-49DAE3E0BBD8}"/>
              </a:ext>
            </a:extLst>
          </p:cNvPr>
          <p:cNvSpPr/>
          <p:nvPr userDrawn="1"/>
        </p:nvSpPr>
        <p:spPr>
          <a:xfrm rot="10800000">
            <a:off x="1375334"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78" name="Vrije vorm 277">
            <a:extLst>
              <a:ext uri="{FF2B5EF4-FFF2-40B4-BE49-F238E27FC236}">
                <a16:creationId xmlns:a16="http://schemas.microsoft.com/office/drawing/2014/main" id="{142450C3-EA1D-084B-AE9E-410C62906A79}"/>
              </a:ext>
            </a:extLst>
          </p:cNvPr>
          <p:cNvSpPr/>
          <p:nvPr userDrawn="1"/>
        </p:nvSpPr>
        <p:spPr>
          <a:xfrm rot="10800000">
            <a:off x="1120623"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79" name="Vrije vorm 278">
            <a:extLst>
              <a:ext uri="{FF2B5EF4-FFF2-40B4-BE49-F238E27FC236}">
                <a16:creationId xmlns:a16="http://schemas.microsoft.com/office/drawing/2014/main" id="{5EBF184E-68B1-C84A-9811-C90D30056CF2}"/>
              </a:ext>
            </a:extLst>
          </p:cNvPr>
          <p:cNvSpPr/>
          <p:nvPr userDrawn="1"/>
        </p:nvSpPr>
        <p:spPr>
          <a:xfrm rot="10800000">
            <a:off x="86591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0" name="Vrije vorm 279">
            <a:extLst>
              <a:ext uri="{FF2B5EF4-FFF2-40B4-BE49-F238E27FC236}">
                <a16:creationId xmlns:a16="http://schemas.microsoft.com/office/drawing/2014/main" id="{DD468AE9-331B-2F4D-8E4E-D56C490FD709}"/>
              </a:ext>
            </a:extLst>
          </p:cNvPr>
          <p:cNvSpPr/>
          <p:nvPr userDrawn="1"/>
        </p:nvSpPr>
        <p:spPr>
          <a:xfrm rot="10800000">
            <a:off x="61120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1" name="Vrije vorm 280">
            <a:extLst>
              <a:ext uri="{FF2B5EF4-FFF2-40B4-BE49-F238E27FC236}">
                <a16:creationId xmlns:a16="http://schemas.microsoft.com/office/drawing/2014/main" id="{5751F561-642B-5846-9E7E-62AB575F131A}"/>
              </a:ext>
            </a:extLst>
          </p:cNvPr>
          <p:cNvSpPr/>
          <p:nvPr userDrawn="1"/>
        </p:nvSpPr>
        <p:spPr>
          <a:xfrm rot="10800000">
            <a:off x="356397"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2" name="Vrije vorm 281">
            <a:extLst>
              <a:ext uri="{FF2B5EF4-FFF2-40B4-BE49-F238E27FC236}">
                <a16:creationId xmlns:a16="http://schemas.microsoft.com/office/drawing/2014/main" id="{76070243-192D-294B-87C4-2A3E6A5CD86A}"/>
              </a:ext>
            </a:extLst>
          </p:cNvPr>
          <p:cNvSpPr/>
          <p:nvPr userDrawn="1"/>
        </p:nvSpPr>
        <p:spPr>
          <a:xfrm rot="10800000">
            <a:off x="101688"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3" name="Vrije vorm 282">
            <a:extLst>
              <a:ext uri="{FF2B5EF4-FFF2-40B4-BE49-F238E27FC236}">
                <a16:creationId xmlns:a16="http://schemas.microsoft.com/office/drawing/2014/main" id="{7D546F94-0468-3342-9459-7E679F1D1431}"/>
              </a:ext>
            </a:extLst>
          </p:cNvPr>
          <p:cNvSpPr/>
          <p:nvPr userDrawn="1"/>
        </p:nvSpPr>
        <p:spPr>
          <a:xfrm rot="10800000">
            <a:off x="1120529" y="6088835"/>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292 h 78676"/>
              <a:gd name="connsiteX4" fmla="*/ 5689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1"/>
                  <a:pt x="63564" y="0"/>
                  <a:pt x="40958" y="0"/>
                </a:cubicBezTo>
                <a:cubicBezTo>
                  <a:pt x="18352" y="0"/>
                  <a:pt x="0" y="18351"/>
                  <a:pt x="0" y="40958"/>
                </a:cubicBezTo>
                <a:cubicBezTo>
                  <a:pt x="0" y="42799"/>
                  <a:pt x="190" y="44577"/>
                  <a:pt x="381" y="46292"/>
                </a:cubicBezTo>
                <a:lnTo>
                  <a:pt x="56896" y="78677"/>
                </a:lnTo>
                <a:cubicBezTo>
                  <a:pt x="71564" y="72517"/>
                  <a:pt x="81915" y="57912"/>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4" name="Vrije vorm 283">
            <a:extLst>
              <a:ext uri="{FF2B5EF4-FFF2-40B4-BE49-F238E27FC236}">
                <a16:creationId xmlns:a16="http://schemas.microsoft.com/office/drawing/2014/main" id="{6F1BC359-AC0E-314E-928B-1A3CA629E8C1}"/>
              </a:ext>
            </a:extLst>
          </p:cNvPr>
          <p:cNvSpPr/>
          <p:nvPr userDrawn="1"/>
        </p:nvSpPr>
        <p:spPr>
          <a:xfrm rot="10800000">
            <a:off x="86591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5" name="Vrije vorm 284">
            <a:extLst>
              <a:ext uri="{FF2B5EF4-FFF2-40B4-BE49-F238E27FC236}">
                <a16:creationId xmlns:a16="http://schemas.microsoft.com/office/drawing/2014/main" id="{2D76AADF-6E48-E243-A534-55C8D5213C85}"/>
              </a:ext>
            </a:extLst>
          </p:cNvPr>
          <p:cNvSpPr/>
          <p:nvPr userDrawn="1"/>
        </p:nvSpPr>
        <p:spPr>
          <a:xfrm rot="10800000">
            <a:off x="61120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6" name="Vrije vorm 285">
            <a:extLst>
              <a:ext uri="{FF2B5EF4-FFF2-40B4-BE49-F238E27FC236}">
                <a16:creationId xmlns:a16="http://schemas.microsoft.com/office/drawing/2014/main" id="{0A9FE4F6-F9F5-294C-8522-FEA8BD9ACA0F}"/>
              </a:ext>
            </a:extLst>
          </p:cNvPr>
          <p:cNvSpPr/>
          <p:nvPr userDrawn="1"/>
        </p:nvSpPr>
        <p:spPr>
          <a:xfrm rot="10800000">
            <a:off x="356397" y="6083903"/>
            <a:ext cx="124791" cy="124790"/>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7" name="Vrije vorm 286">
            <a:extLst>
              <a:ext uri="{FF2B5EF4-FFF2-40B4-BE49-F238E27FC236}">
                <a16:creationId xmlns:a16="http://schemas.microsoft.com/office/drawing/2014/main" id="{25A30A2D-38E6-B448-91A0-E640D15C7F3B}"/>
              </a:ext>
            </a:extLst>
          </p:cNvPr>
          <p:cNvSpPr/>
          <p:nvPr userDrawn="1"/>
        </p:nvSpPr>
        <p:spPr>
          <a:xfrm rot="10800000">
            <a:off x="101688"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8" name="Vrije vorm 287">
            <a:extLst>
              <a:ext uri="{FF2B5EF4-FFF2-40B4-BE49-F238E27FC236}">
                <a16:creationId xmlns:a16="http://schemas.microsoft.com/office/drawing/2014/main" id="{D24ECCDC-278C-3B43-8FF0-CEB0D4CD7C78}"/>
              </a:ext>
            </a:extLst>
          </p:cNvPr>
          <p:cNvSpPr/>
          <p:nvPr userDrawn="1"/>
        </p:nvSpPr>
        <p:spPr>
          <a:xfrm rot="10800000">
            <a:off x="878297" y="5928058"/>
            <a:ext cx="43145" cy="24763"/>
          </a:xfrm>
          <a:custGeom>
            <a:avLst/>
            <a:gdLst>
              <a:gd name="connsiteX0" fmla="*/ 0 w 28321"/>
              <a:gd name="connsiteY0" fmla="*/ 0 h 16255"/>
              <a:gd name="connsiteX1" fmla="*/ 28321 w 28321"/>
              <a:gd name="connsiteY1" fmla="*/ 16256 h 16255"/>
              <a:gd name="connsiteX2" fmla="*/ 0 w 28321"/>
              <a:gd name="connsiteY2" fmla="*/ 0 h 16255"/>
            </a:gdLst>
            <a:ahLst/>
            <a:cxnLst>
              <a:cxn ang="0">
                <a:pos x="connsiteX0" y="connsiteY0"/>
              </a:cxn>
              <a:cxn ang="0">
                <a:pos x="connsiteX1" y="connsiteY1"/>
              </a:cxn>
              <a:cxn ang="0">
                <a:pos x="connsiteX2" y="connsiteY2"/>
              </a:cxn>
            </a:cxnLst>
            <a:rect l="l" t="t" r="r" b="b"/>
            <a:pathLst>
              <a:path w="28321" h="16255">
                <a:moveTo>
                  <a:pt x="0" y="0"/>
                </a:moveTo>
                <a:lnTo>
                  <a:pt x="28321" y="16256"/>
                </a:lnTo>
                <a:cubicBezTo>
                  <a:pt x="21717" y="7366"/>
                  <a:pt x="11557" y="1270"/>
                  <a:pt x="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89" name="Vrije vorm 288">
            <a:extLst>
              <a:ext uri="{FF2B5EF4-FFF2-40B4-BE49-F238E27FC236}">
                <a16:creationId xmlns:a16="http://schemas.microsoft.com/office/drawing/2014/main" id="{1C521D73-7C38-A742-8271-ED0DC802CCD4}"/>
              </a:ext>
            </a:extLst>
          </p:cNvPr>
          <p:cNvSpPr/>
          <p:nvPr userDrawn="1"/>
        </p:nvSpPr>
        <p:spPr>
          <a:xfrm rot="10800000">
            <a:off x="611204"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0" name="Vrije vorm 289">
            <a:extLst>
              <a:ext uri="{FF2B5EF4-FFF2-40B4-BE49-F238E27FC236}">
                <a16:creationId xmlns:a16="http://schemas.microsoft.com/office/drawing/2014/main" id="{548CA0A7-6830-3C47-8DCC-B508F3F1B474}"/>
              </a:ext>
            </a:extLst>
          </p:cNvPr>
          <p:cNvSpPr/>
          <p:nvPr userDrawn="1"/>
        </p:nvSpPr>
        <p:spPr>
          <a:xfrm rot="10800000">
            <a:off x="356397" y="5828418"/>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1" name="Vrije vorm 290">
            <a:extLst>
              <a:ext uri="{FF2B5EF4-FFF2-40B4-BE49-F238E27FC236}">
                <a16:creationId xmlns:a16="http://schemas.microsoft.com/office/drawing/2014/main" id="{095C41CE-3376-9047-A109-5416EE227A67}"/>
              </a:ext>
            </a:extLst>
          </p:cNvPr>
          <p:cNvSpPr/>
          <p:nvPr userDrawn="1"/>
        </p:nvSpPr>
        <p:spPr>
          <a:xfrm rot="10800000">
            <a:off x="101688"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2" name="Vrije vorm 291">
            <a:extLst>
              <a:ext uri="{FF2B5EF4-FFF2-40B4-BE49-F238E27FC236}">
                <a16:creationId xmlns:a16="http://schemas.microsoft.com/office/drawing/2014/main" id="{53C7FB99-AC9D-7742-A87E-272D9D659477}"/>
              </a:ext>
            </a:extLst>
          </p:cNvPr>
          <p:cNvSpPr/>
          <p:nvPr userDrawn="1"/>
        </p:nvSpPr>
        <p:spPr>
          <a:xfrm rot="10800000">
            <a:off x="356399" y="5629139"/>
            <a:ext cx="99059" cy="68490"/>
          </a:xfrm>
          <a:custGeom>
            <a:avLst/>
            <a:gdLst>
              <a:gd name="connsiteX0" fmla="*/ 24067 w 65024"/>
              <a:gd name="connsiteY0" fmla="*/ 0 h 44958"/>
              <a:gd name="connsiteX1" fmla="*/ 0 w 65024"/>
              <a:gd name="connsiteY1" fmla="*/ 7811 h 44958"/>
              <a:gd name="connsiteX2" fmla="*/ 64834 w 65024"/>
              <a:gd name="connsiteY2" fmla="*/ 44958 h 44958"/>
              <a:gd name="connsiteX3" fmla="*/ 65024 w 65024"/>
              <a:gd name="connsiteY3" fmla="*/ 40957 h 44958"/>
              <a:gd name="connsiteX4" fmla="*/ 24067 w 65024"/>
              <a:gd name="connsiteY4" fmla="*/ 0 h 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24" h="44958">
                <a:moveTo>
                  <a:pt x="24067" y="0"/>
                </a:moveTo>
                <a:cubicBezTo>
                  <a:pt x="15049" y="0"/>
                  <a:pt x="6795" y="2921"/>
                  <a:pt x="0" y="7811"/>
                </a:cubicBezTo>
                <a:lnTo>
                  <a:pt x="64834" y="44958"/>
                </a:lnTo>
                <a:cubicBezTo>
                  <a:pt x="64961" y="43625"/>
                  <a:pt x="65024" y="42291"/>
                  <a:pt x="65024" y="40957"/>
                </a:cubicBezTo>
                <a:cubicBezTo>
                  <a:pt x="65024" y="18351"/>
                  <a:pt x="46673" y="0"/>
                  <a:pt x="24067"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93" name="Vrije vorm 292">
            <a:extLst>
              <a:ext uri="{FF2B5EF4-FFF2-40B4-BE49-F238E27FC236}">
                <a16:creationId xmlns:a16="http://schemas.microsoft.com/office/drawing/2014/main" id="{0E11F2C0-F424-FE48-B207-0E8CB56056DD}"/>
              </a:ext>
            </a:extLst>
          </p:cNvPr>
          <p:cNvSpPr/>
          <p:nvPr userDrawn="1"/>
        </p:nvSpPr>
        <p:spPr>
          <a:xfrm rot="10800000">
            <a:off x="101688" y="557283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55" name="Tijdelijke aanduiding voor afbeelding 8">
            <a:extLst>
              <a:ext uri="{FF2B5EF4-FFF2-40B4-BE49-F238E27FC236}">
                <a16:creationId xmlns:a16="http://schemas.microsoft.com/office/drawing/2014/main" id="{B8F9A297-6D5F-2A44-AF83-C1DB5E293AA5}"/>
              </a:ext>
            </a:extLst>
          </p:cNvPr>
          <p:cNvSpPr>
            <a:spLocks noGrp="1"/>
          </p:cNvSpPr>
          <p:nvPr>
            <p:ph type="pic" sz="quarter" idx="22"/>
          </p:nvPr>
        </p:nvSpPr>
        <p:spPr>
          <a:xfrm>
            <a:off x="7888432" y="1690688"/>
            <a:ext cx="3187253" cy="3655051"/>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56" name="Tijdelijke aanduiding voor afbeelding 8">
            <a:extLst>
              <a:ext uri="{FF2B5EF4-FFF2-40B4-BE49-F238E27FC236}">
                <a16:creationId xmlns:a16="http://schemas.microsoft.com/office/drawing/2014/main" id="{544606F0-CC90-7049-9D0C-65AA8464CD08}"/>
              </a:ext>
            </a:extLst>
          </p:cNvPr>
          <p:cNvSpPr>
            <a:spLocks noGrp="1"/>
          </p:cNvSpPr>
          <p:nvPr>
            <p:ph type="pic" sz="quarter" idx="23"/>
          </p:nvPr>
        </p:nvSpPr>
        <p:spPr>
          <a:xfrm>
            <a:off x="987471" y="1690688"/>
            <a:ext cx="3187253" cy="3655051"/>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57" name="Tijdelijke aanduiding voor afbeelding 8">
            <a:extLst>
              <a:ext uri="{FF2B5EF4-FFF2-40B4-BE49-F238E27FC236}">
                <a16:creationId xmlns:a16="http://schemas.microsoft.com/office/drawing/2014/main" id="{2D19647E-0F75-C54F-B3AC-B8F8B92D70F0}"/>
              </a:ext>
            </a:extLst>
          </p:cNvPr>
          <p:cNvSpPr>
            <a:spLocks noGrp="1"/>
          </p:cNvSpPr>
          <p:nvPr>
            <p:ph type="pic" sz="quarter" idx="24"/>
          </p:nvPr>
        </p:nvSpPr>
        <p:spPr>
          <a:xfrm>
            <a:off x="4437951" y="1690688"/>
            <a:ext cx="3187253" cy="3655051"/>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529710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fotoslide met tekst">
    <p:spTree>
      <p:nvGrpSpPr>
        <p:cNvPr id="1" name=""/>
        <p:cNvGrpSpPr/>
        <p:nvPr/>
      </p:nvGrpSpPr>
      <p:grpSpPr>
        <a:xfrm>
          <a:off x="0" y="0"/>
          <a:ext cx="0" cy="0"/>
          <a:chOff x="0" y="0"/>
          <a:chExt cx="0" cy="0"/>
        </a:xfrm>
      </p:grpSpPr>
      <p:sp>
        <p:nvSpPr>
          <p:cNvPr id="249" name="Tijdelijke aanduiding voor afbeelding 8">
            <a:extLst>
              <a:ext uri="{FF2B5EF4-FFF2-40B4-BE49-F238E27FC236}">
                <a16:creationId xmlns:a16="http://schemas.microsoft.com/office/drawing/2014/main" id="{5BDA997D-C1E3-4448-9FB1-9DE4F39162B5}"/>
              </a:ext>
            </a:extLst>
          </p:cNvPr>
          <p:cNvSpPr>
            <a:spLocks noGrp="1"/>
          </p:cNvSpPr>
          <p:nvPr>
            <p:ph type="pic" sz="quarter" idx="21"/>
          </p:nvPr>
        </p:nvSpPr>
        <p:spPr>
          <a:xfrm>
            <a:off x="8142147" y="883425"/>
            <a:ext cx="3556410" cy="4078390"/>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pic>
        <p:nvPicPr>
          <p:cNvPr id="240" name="Graphic 239">
            <a:extLst>
              <a:ext uri="{FF2B5EF4-FFF2-40B4-BE49-F238E27FC236}">
                <a16:creationId xmlns:a16="http://schemas.microsoft.com/office/drawing/2014/main" id="{E4855D56-801A-9B49-AB77-B3882C347642}"/>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541358" y="323263"/>
            <a:ext cx="1231541" cy="431039"/>
          </a:xfrm>
          <a:prstGeom prst="rect">
            <a:avLst/>
          </a:prstGeom>
        </p:spPr>
      </p:pic>
      <p:sp>
        <p:nvSpPr>
          <p:cNvPr id="247" name="Titel 1">
            <a:extLst>
              <a:ext uri="{FF2B5EF4-FFF2-40B4-BE49-F238E27FC236}">
                <a16:creationId xmlns:a16="http://schemas.microsoft.com/office/drawing/2014/main" id="{4824BBC6-EEAF-BA49-953B-4E1475D72EE8}"/>
              </a:ext>
            </a:extLst>
          </p:cNvPr>
          <p:cNvSpPr>
            <a:spLocks noGrp="1"/>
          </p:cNvSpPr>
          <p:nvPr>
            <p:ph type="title" hasCustomPrompt="1"/>
          </p:nvPr>
        </p:nvSpPr>
        <p:spPr>
          <a:xfrm>
            <a:off x="863574" y="365125"/>
            <a:ext cx="10515600" cy="1325563"/>
          </a:xfrm>
        </p:spPr>
        <p:txBody>
          <a:bodyPr/>
          <a:lstStyle>
            <a:lvl1pPr>
              <a:defRPr cap="none" baseline="0">
                <a:solidFill>
                  <a:srgbClr val="004D95"/>
                </a:solidFill>
                <a:latin typeface="Century Gothic" panose="020B0502020202020204" pitchFamily="34" charset="0"/>
              </a:defRPr>
            </a:lvl1pPr>
          </a:lstStyle>
          <a:p>
            <a:r>
              <a:rPr lang="nl-NL" dirty="0"/>
              <a:t>Klik om een titel toe te voegen</a:t>
            </a:r>
            <a:endParaRPr lang="en-GB" dirty="0"/>
          </a:p>
        </p:txBody>
      </p:sp>
      <p:sp>
        <p:nvSpPr>
          <p:cNvPr id="251" name="Tijdelijke aanduiding voor afbeelding 8">
            <a:extLst>
              <a:ext uri="{FF2B5EF4-FFF2-40B4-BE49-F238E27FC236}">
                <a16:creationId xmlns:a16="http://schemas.microsoft.com/office/drawing/2014/main" id="{D1B46917-9546-D746-8D83-157AEE76FB3D}"/>
              </a:ext>
            </a:extLst>
          </p:cNvPr>
          <p:cNvSpPr>
            <a:spLocks noGrp="1"/>
          </p:cNvSpPr>
          <p:nvPr>
            <p:ph type="pic" sz="quarter" idx="13"/>
          </p:nvPr>
        </p:nvSpPr>
        <p:spPr>
          <a:xfrm>
            <a:off x="5680510" y="2111195"/>
            <a:ext cx="2119091" cy="2430113"/>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238" name="Tijdelijke aanduiding voor tekst 2">
            <a:extLst>
              <a:ext uri="{FF2B5EF4-FFF2-40B4-BE49-F238E27FC236}">
                <a16:creationId xmlns:a16="http://schemas.microsoft.com/office/drawing/2014/main" id="{7582CD13-A658-FE4A-85F1-22D9B1610832}"/>
              </a:ext>
            </a:extLst>
          </p:cNvPr>
          <p:cNvSpPr>
            <a:spLocks noGrp="1"/>
          </p:cNvSpPr>
          <p:nvPr>
            <p:ph type="body" idx="19" hasCustomPrompt="1"/>
          </p:nvPr>
        </p:nvSpPr>
        <p:spPr>
          <a:xfrm>
            <a:off x="863573" y="2690979"/>
            <a:ext cx="4567825" cy="3006554"/>
          </a:xfrm>
        </p:spPr>
        <p:txBody>
          <a:bodyPr>
            <a:normAutofit/>
          </a:bodyPr>
          <a:lstStyle>
            <a:lvl1pPr marL="0" indent="0" algn="l">
              <a:lnSpc>
                <a:spcPct val="100000"/>
              </a:lnSpc>
              <a:spcBef>
                <a:spcPts val="200"/>
              </a:spcBef>
              <a:spcAft>
                <a:spcPts val="600"/>
              </a:spcAft>
              <a:buFont typeface="Arial" panose="020B0604020202020204" pitchFamily="34" charset="0"/>
              <a:buNone/>
              <a:defRPr sz="2400">
                <a:solidFill>
                  <a:srgbClr val="004D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248" name="Tijdelijke aanduiding voor afbeelding 8">
            <a:extLst>
              <a:ext uri="{FF2B5EF4-FFF2-40B4-BE49-F238E27FC236}">
                <a16:creationId xmlns:a16="http://schemas.microsoft.com/office/drawing/2014/main" id="{65F0AB2D-C97C-A049-9A8D-1C229BF3B636}"/>
              </a:ext>
            </a:extLst>
          </p:cNvPr>
          <p:cNvSpPr>
            <a:spLocks noGrp="1"/>
          </p:cNvSpPr>
          <p:nvPr>
            <p:ph type="pic" sz="quarter" idx="20"/>
          </p:nvPr>
        </p:nvSpPr>
        <p:spPr>
          <a:xfrm>
            <a:off x="6908899" y="4187890"/>
            <a:ext cx="2119091" cy="2430113"/>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250" name="Vrije vorm 249">
            <a:extLst>
              <a:ext uri="{FF2B5EF4-FFF2-40B4-BE49-F238E27FC236}">
                <a16:creationId xmlns:a16="http://schemas.microsoft.com/office/drawing/2014/main" id="{F17DFEB2-0E39-7340-9C60-ECC88D20A1FC}"/>
              </a:ext>
            </a:extLst>
          </p:cNvPr>
          <p:cNvSpPr/>
          <p:nvPr userDrawn="1"/>
        </p:nvSpPr>
        <p:spPr>
          <a:xfrm rot="10800000">
            <a:off x="2661072" y="6949896"/>
            <a:ext cx="44015" cy="25248"/>
          </a:xfrm>
          <a:custGeom>
            <a:avLst/>
            <a:gdLst>
              <a:gd name="connsiteX0" fmla="*/ 0 w 28892"/>
              <a:gd name="connsiteY0" fmla="*/ 0 h 16573"/>
              <a:gd name="connsiteX1" fmla="*/ 28892 w 28892"/>
              <a:gd name="connsiteY1" fmla="*/ 16574 h 16573"/>
              <a:gd name="connsiteX2" fmla="*/ 0 w 28892"/>
              <a:gd name="connsiteY2" fmla="*/ 0 h 16573"/>
            </a:gdLst>
            <a:ahLst/>
            <a:cxnLst>
              <a:cxn ang="0">
                <a:pos x="connsiteX0" y="connsiteY0"/>
              </a:cxn>
              <a:cxn ang="0">
                <a:pos x="connsiteX1" y="connsiteY1"/>
              </a:cxn>
              <a:cxn ang="0">
                <a:pos x="connsiteX2" y="connsiteY2"/>
              </a:cxn>
            </a:cxnLst>
            <a:rect l="l" t="t" r="r" b="b"/>
            <a:pathLst>
              <a:path w="28892" h="16573">
                <a:moveTo>
                  <a:pt x="0" y="0"/>
                </a:moveTo>
                <a:lnTo>
                  <a:pt x="28892" y="16574"/>
                </a:lnTo>
                <a:cubicBezTo>
                  <a:pt x="22225" y="7493"/>
                  <a:pt x="11874" y="1207"/>
                  <a:pt x="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54" name="Vrije vorm 253">
            <a:extLst>
              <a:ext uri="{FF2B5EF4-FFF2-40B4-BE49-F238E27FC236}">
                <a16:creationId xmlns:a16="http://schemas.microsoft.com/office/drawing/2014/main" id="{05F098F9-150A-D642-AB2B-A421149EA2DC}"/>
              </a:ext>
            </a:extLst>
          </p:cNvPr>
          <p:cNvSpPr/>
          <p:nvPr userDrawn="1"/>
        </p:nvSpPr>
        <p:spPr>
          <a:xfrm rot="10800000">
            <a:off x="239417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6" name="Vrije vorm 255">
            <a:extLst>
              <a:ext uri="{FF2B5EF4-FFF2-40B4-BE49-F238E27FC236}">
                <a16:creationId xmlns:a16="http://schemas.microsoft.com/office/drawing/2014/main" id="{9F5C0E56-5C11-7041-97B9-A4C9DC4BAF7B}"/>
              </a:ext>
            </a:extLst>
          </p:cNvPr>
          <p:cNvSpPr/>
          <p:nvPr userDrawn="1"/>
        </p:nvSpPr>
        <p:spPr>
          <a:xfrm rot="10800000">
            <a:off x="213946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7" name="Vrije vorm 256">
            <a:extLst>
              <a:ext uri="{FF2B5EF4-FFF2-40B4-BE49-F238E27FC236}">
                <a16:creationId xmlns:a16="http://schemas.microsoft.com/office/drawing/2014/main" id="{CE59C744-708B-714C-9301-823590A02DA6}"/>
              </a:ext>
            </a:extLst>
          </p:cNvPr>
          <p:cNvSpPr/>
          <p:nvPr userDrawn="1"/>
        </p:nvSpPr>
        <p:spPr>
          <a:xfrm rot="10800000">
            <a:off x="188475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9" name="Vrije vorm 258">
            <a:extLst>
              <a:ext uri="{FF2B5EF4-FFF2-40B4-BE49-F238E27FC236}">
                <a16:creationId xmlns:a16="http://schemas.microsoft.com/office/drawing/2014/main" id="{177713BB-9FD1-104B-9C09-1A95BBFEC485}"/>
              </a:ext>
            </a:extLst>
          </p:cNvPr>
          <p:cNvSpPr/>
          <p:nvPr userDrawn="1"/>
        </p:nvSpPr>
        <p:spPr>
          <a:xfrm rot="10800000">
            <a:off x="163004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1" name="Vrije vorm 260">
            <a:extLst>
              <a:ext uri="{FF2B5EF4-FFF2-40B4-BE49-F238E27FC236}">
                <a16:creationId xmlns:a16="http://schemas.microsoft.com/office/drawing/2014/main" id="{ACCA7B0E-5C87-3A4E-BEF1-1D9DEE851427}"/>
              </a:ext>
            </a:extLst>
          </p:cNvPr>
          <p:cNvSpPr/>
          <p:nvPr userDrawn="1"/>
        </p:nvSpPr>
        <p:spPr>
          <a:xfrm rot="10800000">
            <a:off x="137533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2" name="Vrije vorm 261">
            <a:extLst>
              <a:ext uri="{FF2B5EF4-FFF2-40B4-BE49-F238E27FC236}">
                <a16:creationId xmlns:a16="http://schemas.microsoft.com/office/drawing/2014/main" id="{C363D06C-DC17-E84D-95E3-22E211562AD8}"/>
              </a:ext>
            </a:extLst>
          </p:cNvPr>
          <p:cNvSpPr/>
          <p:nvPr userDrawn="1"/>
        </p:nvSpPr>
        <p:spPr>
          <a:xfrm rot="10800000">
            <a:off x="1120623"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3" name="Vrije vorm 262">
            <a:extLst>
              <a:ext uri="{FF2B5EF4-FFF2-40B4-BE49-F238E27FC236}">
                <a16:creationId xmlns:a16="http://schemas.microsoft.com/office/drawing/2014/main" id="{3C3F03B9-8640-4445-ADD6-ECA59FFE4C7B}"/>
              </a:ext>
            </a:extLst>
          </p:cNvPr>
          <p:cNvSpPr/>
          <p:nvPr userDrawn="1"/>
        </p:nvSpPr>
        <p:spPr>
          <a:xfrm rot="10800000">
            <a:off x="86591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4" name="Vrije vorm 263">
            <a:extLst>
              <a:ext uri="{FF2B5EF4-FFF2-40B4-BE49-F238E27FC236}">
                <a16:creationId xmlns:a16="http://schemas.microsoft.com/office/drawing/2014/main" id="{90E797D2-D1A1-224C-B2AE-FDB3930965D2}"/>
              </a:ext>
            </a:extLst>
          </p:cNvPr>
          <p:cNvSpPr/>
          <p:nvPr userDrawn="1"/>
        </p:nvSpPr>
        <p:spPr>
          <a:xfrm rot="10800000">
            <a:off x="61120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5" name="Vrije vorm 264">
            <a:extLst>
              <a:ext uri="{FF2B5EF4-FFF2-40B4-BE49-F238E27FC236}">
                <a16:creationId xmlns:a16="http://schemas.microsoft.com/office/drawing/2014/main" id="{A19FF8FF-A59F-9242-9ADC-3277B72ADEE5}"/>
              </a:ext>
            </a:extLst>
          </p:cNvPr>
          <p:cNvSpPr/>
          <p:nvPr userDrawn="1"/>
        </p:nvSpPr>
        <p:spPr>
          <a:xfrm rot="10800000">
            <a:off x="356397"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6" name="Vrije vorm 265">
            <a:extLst>
              <a:ext uri="{FF2B5EF4-FFF2-40B4-BE49-F238E27FC236}">
                <a16:creationId xmlns:a16="http://schemas.microsoft.com/office/drawing/2014/main" id="{574510C9-AECC-A54C-8982-9A2E15547636}"/>
              </a:ext>
            </a:extLst>
          </p:cNvPr>
          <p:cNvSpPr/>
          <p:nvPr userDrawn="1"/>
        </p:nvSpPr>
        <p:spPr>
          <a:xfrm rot="10800000">
            <a:off x="101688"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7" name="Vrije vorm 266">
            <a:extLst>
              <a:ext uri="{FF2B5EF4-FFF2-40B4-BE49-F238E27FC236}">
                <a16:creationId xmlns:a16="http://schemas.microsoft.com/office/drawing/2014/main" id="{934593EA-02EE-0F43-A94F-3AE38C903D71}"/>
              </a:ext>
            </a:extLst>
          </p:cNvPr>
          <p:cNvSpPr/>
          <p:nvPr userDrawn="1"/>
        </p:nvSpPr>
        <p:spPr>
          <a:xfrm rot="10800000">
            <a:off x="2139464" y="6651074"/>
            <a:ext cx="99155" cy="68780"/>
          </a:xfrm>
          <a:custGeom>
            <a:avLst/>
            <a:gdLst>
              <a:gd name="connsiteX0" fmla="*/ 24130 w 65087"/>
              <a:gd name="connsiteY0" fmla="*/ 0 h 45148"/>
              <a:gd name="connsiteX1" fmla="*/ 0 w 65087"/>
              <a:gd name="connsiteY1" fmla="*/ 7938 h 45148"/>
              <a:gd name="connsiteX2" fmla="*/ 64897 w 65087"/>
              <a:gd name="connsiteY2" fmla="*/ 45149 h 45148"/>
              <a:gd name="connsiteX3" fmla="*/ 65088 w 65087"/>
              <a:gd name="connsiteY3" fmla="*/ 41021 h 45148"/>
              <a:gd name="connsiteX4" fmla="*/ 24130 w 65087"/>
              <a:gd name="connsiteY4" fmla="*/ 0 h 45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7" h="45148">
                <a:moveTo>
                  <a:pt x="24130" y="0"/>
                </a:moveTo>
                <a:cubicBezTo>
                  <a:pt x="15113" y="0"/>
                  <a:pt x="6731" y="2985"/>
                  <a:pt x="0" y="7938"/>
                </a:cubicBezTo>
                <a:lnTo>
                  <a:pt x="64897" y="45149"/>
                </a:lnTo>
                <a:cubicBezTo>
                  <a:pt x="65024" y="43751"/>
                  <a:pt x="65088" y="42418"/>
                  <a:pt x="65088" y="41021"/>
                </a:cubicBezTo>
                <a:cubicBezTo>
                  <a:pt x="65088" y="18351"/>
                  <a:pt x="46736" y="0"/>
                  <a:pt x="2413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68" name="Vrije vorm 267">
            <a:extLst>
              <a:ext uri="{FF2B5EF4-FFF2-40B4-BE49-F238E27FC236}">
                <a16:creationId xmlns:a16="http://schemas.microsoft.com/office/drawing/2014/main" id="{272DE120-4D7D-CB41-840C-E5CA895F2838}"/>
              </a:ext>
            </a:extLst>
          </p:cNvPr>
          <p:cNvSpPr/>
          <p:nvPr userDrawn="1"/>
        </p:nvSpPr>
        <p:spPr>
          <a:xfrm rot="10800000">
            <a:off x="1884753"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69" name="Vrije vorm 268">
            <a:extLst>
              <a:ext uri="{FF2B5EF4-FFF2-40B4-BE49-F238E27FC236}">
                <a16:creationId xmlns:a16="http://schemas.microsoft.com/office/drawing/2014/main" id="{F275D8A9-813E-544F-BAB2-E03E62639D31}"/>
              </a:ext>
            </a:extLst>
          </p:cNvPr>
          <p:cNvSpPr/>
          <p:nvPr userDrawn="1"/>
        </p:nvSpPr>
        <p:spPr>
          <a:xfrm rot="10800000">
            <a:off x="163004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0" name="Vrije vorm 269">
            <a:extLst>
              <a:ext uri="{FF2B5EF4-FFF2-40B4-BE49-F238E27FC236}">
                <a16:creationId xmlns:a16="http://schemas.microsoft.com/office/drawing/2014/main" id="{2D2C48E1-5124-6740-A73C-DC1B593FD54D}"/>
              </a:ext>
            </a:extLst>
          </p:cNvPr>
          <p:cNvSpPr/>
          <p:nvPr userDrawn="1"/>
        </p:nvSpPr>
        <p:spPr>
          <a:xfrm rot="10800000">
            <a:off x="1375334"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1" name="Vrije vorm 270">
            <a:extLst>
              <a:ext uri="{FF2B5EF4-FFF2-40B4-BE49-F238E27FC236}">
                <a16:creationId xmlns:a16="http://schemas.microsoft.com/office/drawing/2014/main" id="{13371378-3278-5D47-A172-8694CAE47608}"/>
              </a:ext>
            </a:extLst>
          </p:cNvPr>
          <p:cNvSpPr/>
          <p:nvPr userDrawn="1"/>
        </p:nvSpPr>
        <p:spPr>
          <a:xfrm rot="10800000">
            <a:off x="1120623"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2" name="Vrije vorm 271">
            <a:extLst>
              <a:ext uri="{FF2B5EF4-FFF2-40B4-BE49-F238E27FC236}">
                <a16:creationId xmlns:a16="http://schemas.microsoft.com/office/drawing/2014/main" id="{F02812DC-9D8C-5045-8B7D-6A8EF548A0E0}"/>
              </a:ext>
            </a:extLst>
          </p:cNvPr>
          <p:cNvSpPr/>
          <p:nvPr userDrawn="1"/>
        </p:nvSpPr>
        <p:spPr>
          <a:xfrm rot="10800000">
            <a:off x="86591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3" name="Vrije vorm 272">
            <a:extLst>
              <a:ext uri="{FF2B5EF4-FFF2-40B4-BE49-F238E27FC236}">
                <a16:creationId xmlns:a16="http://schemas.microsoft.com/office/drawing/2014/main" id="{CB154F3C-4EAE-894A-8BD6-F54DDEF84C73}"/>
              </a:ext>
            </a:extLst>
          </p:cNvPr>
          <p:cNvSpPr/>
          <p:nvPr userDrawn="1"/>
        </p:nvSpPr>
        <p:spPr>
          <a:xfrm rot="10800000">
            <a:off x="61120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4" name="Vrije vorm 273">
            <a:extLst>
              <a:ext uri="{FF2B5EF4-FFF2-40B4-BE49-F238E27FC236}">
                <a16:creationId xmlns:a16="http://schemas.microsoft.com/office/drawing/2014/main" id="{83745B49-1DE9-9347-BBF8-55932668D023}"/>
              </a:ext>
            </a:extLst>
          </p:cNvPr>
          <p:cNvSpPr/>
          <p:nvPr userDrawn="1"/>
        </p:nvSpPr>
        <p:spPr>
          <a:xfrm rot="10800000">
            <a:off x="356397"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5" name="Vrije vorm 274">
            <a:extLst>
              <a:ext uri="{FF2B5EF4-FFF2-40B4-BE49-F238E27FC236}">
                <a16:creationId xmlns:a16="http://schemas.microsoft.com/office/drawing/2014/main" id="{124D33BE-8D0E-7B44-B773-670B1B868485}"/>
              </a:ext>
            </a:extLst>
          </p:cNvPr>
          <p:cNvSpPr/>
          <p:nvPr userDrawn="1"/>
        </p:nvSpPr>
        <p:spPr>
          <a:xfrm rot="10800000">
            <a:off x="101688"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6" name="Vrije vorm 275">
            <a:extLst>
              <a:ext uri="{FF2B5EF4-FFF2-40B4-BE49-F238E27FC236}">
                <a16:creationId xmlns:a16="http://schemas.microsoft.com/office/drawing/2014/main" id="{FA07AC73-4899-7F4A-A664-7AEF4615ADBF}"/>
              </a:ext>
            </a:extLst>
          </p:cNvPr>
          <p:cNvSpPr/>
          <p:nvPr userDrawn="1"/>
        </p:nvSpPr>
        <p:spPr>
          <a:xfrm rot="10800000">
            <a:off x="1630044" y="6365602"/>
            <a:ext cx="119372" cy="98671"/>
          </a:xfrm>
          <a:custGeom>
            <a:avLst/>
            <a:gdLst>
              <a:gd name="connsiteX0" fmla="*/ 37401 w 78358"/>
              <a:gd name="connsiteY0" fmla="*/ 0 h 64769"/>
              <a:gd name="connsiteX1" fmla="*/ 0 w 78358"/>
              <a:gd name="connsiteY1" fmla="*/ 24257 h 64769"/>
              <a:gd name="connsiteX2" fmla="*/ 70675 w 78358"/>
              <a:gd name="connsiteY2" fmla="*/ 64770 h 64769"/>
              <a:gd name="connsiteX3" fmla="*/ 78359 w 78358"/>
              <a:gd name="connsiteY3" fmla="*/ 40957 h 64769"/>
              <a:gd name="connsiteX4" fmla="*/ 37401 w 78358"/>
              <a:gd name="connsiteY4" fmla="*/ 0 h 6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58" h="64769">
                <a:moveTo>
                  <a:pt x="37401" y="0"/>
                </a:moveTo>
                <a:cubicBezTo>
                  <a:pt x="20701" y="0"/>
                  <a:pt x="6413" y="9970"/>
                  <a:pt x="0" y="24257"/>
                </a:cubicBezTo>
                <a:lnTo>
                  <a:pt x="70675" y="64770"/>
                </a:lnTo>
                <a:cubicBezTo>
                  <a:pt x="75501" y="58039"/>
                  <a:pt x="78359" y="49848"/>
                  <a:pt x="78359" y="40957"/>
                </a:cubicBezTo>
                <a:cubicBezTo>
                  <a:pt x="78359" y="18351"/>
                  <a:pt x="60007" y="0"/>
                  <a:pt x="37401"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77" name="Vrije vorm 276">
            <a:extLst>
              <a:ext uri="{FF2B5EF4-FFF2-40B4-BE49-F238E27FC236}">
                <a16:creationId xmlns:a16="http://schemas.microsoft.com/office/drawing/2014/main" id="{75C73800-5465-6B44-9BA4-49DAE3E0BBD8}"/>
              </a:ext>
            </a:extLst>
          </p:cNvPr>
          <p:cNvSpPr/>
          <p:nvPr userDrawn="1"/>
        </p:nvSpPr>
        <p:spPr>
          <a:xfrm rot="10800000">
            <a:off x="1375334"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78" name="Vrije vorm 277">
            <a:extLst>
              <a:ext uri="{FF2B5EF4-FFF2-40B4-BE49-F238E27FC236}">
                <a16:creationId xmlns:a16="http://schemas.microsoft.com/office/drawing/2014/main" id="{142450C3-EA1D-084B-AE9E-410C62906A79}"/>
              </a:ext>
            </a:extLst>
          </p:cNvPr>
          <p:cNvSpPr/>
          <p:nvPr userDrawn="1"/>
        </p:nvSpPr>
        <p:spPr>
          <a:xfrm rot="10800000">
            <a:off x="1120623"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79" name="Vrije vorm 278">
            <a:extLst>
              <a:ext uri="{FF2B5EF4-FFF2-40B4-BE49-F238E27FC236}">
                <a16:creationId xmlns:a16="http://schemas.microsoft.com/office/drawing/2014/main" id="{5EBF184E-68B1-C84A-9811-C90D30056CF2}"/>
              </a:ext>
            </a:extLst>
          </p:cNvPr>
          <p:cNvSpPr/>
          <p:nvPr userDrawn="1"/>
        </p:nvSpPr>
        <p:spPr>
          <a:xfrm rot="10800000">
            <a:off x="86591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0" name="Vrije vorm 279">
            <a:extLst>
              <a:ext uri="{FF2B5EF4-FFF2-40B4-BE49-F238E27FC236}">
                <a16:creationId xmlns:a16="http://schemas.microsoft.com/office/drawing/2014/main" id="{DD468AE9-331B-2F4D-8E4E-D56C490FD709}"/>
              </a:ext>
            </a:extLst>
          </p:cNvPr>
          <p:cNvSpPr/>
          <p:nvPr userDrawn="1"/>
        </p:nvSpPr>
        <p:spPr>
          <a:xfrm rot="10800000">
            <a:off x="61120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1" name="Vrije vorm 280">
            <a:extLst>
              <a:ext uri="{FF2B5EF4-FFF2-40B4-BE49-F238E27FC236}">
                <a16:creationId xmlns:a16="http://schemas.microsoft.com/office/drawing/2014/main" id="{5751F561-642B-5846-9E7E-62AB575F131A}"/>
              </a:ext>
            </a:extLst>
          </p:cNvPr>
          <p:cNvSpPr/>
          <p:nvPr userDrawn="1"/>
        </p:nvSpPr>
        <p:spPr>
          <a:xfrm rot="10800000">
            <a:off x="356397"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2" name="Vrije vorm 281">
            <a:extLst>
              <a:ext uri="{FF2B5EF4-FFF2-40B4-BE49-F238E27FC236}">
                <a16:creationId xmlns:a16="http://schemas.microsoft.com/office/drawing/2014/main" id="{76070243-192D-294B-87C4-2A3E6A5CD86A}"/>
              </a:ext>
            </a:extLst>
          </p:cNvPr>
          <p:cNvSpPr/>
          <p:nvPr userDrawn="1"/>
        </p:nvSpPr>
        <p:spPr>
          <a:xfrm rot="10800000">
            <a:off x="101688"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3" name="Vrije vorm 282">
            <a:extLst>
              <a:ext uri="{FF2B5EF4-FFF2-40B4-BE49-F238E27FC236}">
                <a16:creationId xmlns:a16="http://schemas.microsoft.com/office/drawing/2014/main" id="{7D546F94-0468-3342-9459-7E679F1D1431}"/>
              </a:ext>
            </a:extLst>
          </p:cNvPr>
          <p:cNvSpPr/>
          <p:nvPr userDrawn="1"/>
        </p:nvSpPr>
        <p:spPr>
          <a:xfrm rot="10800000">
            <a:off x="1120529" y="6088835"/>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292 h 78676"/>
              <a:gd name="connsiteX4" fmla="*/ 5689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1"/>
                  <a:pt x="63564" y="0"/>
                  <a:pt x="40958" y="0"/>
                </a:cubicBezTo>
                <a:cubicBezTo>
                  <a:pt x="18352" y="0"/>
                  <a:pt x="0" y="18351"/>
                  <a:pt x="0" y="40958"/>
                </a:cubicBezTo>
                <a:cubicBezTo>
                  <a:pt x="0" y="42799"/>
                  <a:pt x="190" y="44577"/>
                  <a:pt x="381" y="46292"/>
                </a:cubicBezTo>
                <a:lnTo>
                  <a:pt x="56896" y="78677"/>
                </a:lnTo>
                <a:cubicBezTo>
                  <a:pt x="71564" y="72517"/>
                  <a:pt x="81915" y="57912"/>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4" name="Vrije vorm 283">
            <a:extLst>
              <a:ext uri="{FF2B5EF4-FFF2-40B4-BE49-F238E27FC236}">
                <a16:creationId xmlns:a16="http://schemas.microsoft.com/office/drawing/2014/main" id="{6F1BC359-AC0E-314E-928B-1A3CA629E8C1}"/>
              </a:ext>
            </a:extLst>
          </p:cNvPr>
          <p:cNvSpPr/>
          <p:nvPr userDrawn="1"/>
        </p:nvSpPr>
        <p:spPr>
          <a:xfrm rot="10800000">
            <a:off x="86591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5" name="Vrije vorm 284">
            <a:extLst>
              <a:ext uri="{FF2B5EF4-FFF2-40B4-BE49-F238E27FC236}">
                <a16:creationId xmlns:a16="http://schemas.microsoft.com/office/drawing/2014/main" id="{2D76AADF-6E48-E243-A534-55C8D5213C85}"/>
              </a:ext>
            </a:extLst>
          </p:cNvPr>
          <p:cNvSpPr/>
          <p:nvPr userDrawn="1"/>
        </p:nvSpPr>
        <p:spPr>
          <a:xfrm rot="10800000">
            <a:off x="61120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6" name="Vrije vorm 285">
            <a:extLst>
              <a:ext uri="{FF2B5EF4-FFF2-40B4-BE49-F238E27FC236}">
                <a16:creationId xmlns:a16="http://schemas.microsoft.com/office/drawing/2014/main" id="{0A9FE4F6-F9F5-294C-8522-FEA8BD9ACA0F}"/>
              </a:ext>
            </a:extLst>
          </p:cNvPr>
          <p:cNvSpPr/>
          <p:nvPr userDrawn="1"/>
        </p:nvSpPr>
        <p:spPr>
          <a:xfrm rot="10800000">
            <a:off x="356397" y="6083903"/>
            <a:ext cx="124791" cy="124790"/>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7" name="Vrije vorm 286">
            <a:extLst>
              <a:ext uri="{FF2B5EF4-FFF2-40B4-BE49-F238E27FC236}">
                <a16:creationId xmlns:a16="http://schemas.microsoft.com/office/drawing/2014/main" id="{25A30A2D-38E6-B448-91A0-E640D15C7F3B}"/>
              </a:ext>
            </a:extLst>
          </p:cNvPr>
          <p:cNvSpPr/>
          <p:nvPr userDrawn="1"/>
        </p:nvSpPr>
        <p:spPr>
          <a:xfrm rot="10800000">
            <a:off x="101688"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8" name="Vrije vorm 287">
            <a:extLst>
              <a:ext uri="{FF2B5EF4-FFF2-40B4-BE49-F238E27FC236}">
                <a16:creationId xmlns:a16="http://schemas.microsoft.com/office/drawing/2014/main" id="{D24ECCDC-278C-3B43-8FF0-CEB0D4CD7C78}"/>
              </a:ext>
            </a:extLst>
          </p:cNvPr>
          <p:cNvSpPr/>
          <p:nvPr userDrawn="1"/>
        </p:nvSpPr>
        <p:spPr>
          <a:xfrm rot="10800000">
            <a:off x="878297" y="5928058"/>
            <a:ext cx="43145" cy="24763"/>
          </a:xfrm>
          <a:custGeom>
            <a:avLst/>
            <a:gdLst>
              <a:gd name="connsiteX0" fmla="*/ 0 w 28321"/>
              <a:gd name="connsiteY0" fmla="*/ 0 h 16255"/>
              <a:gd name="connsiteX1" fmla="*/ 28321 w 28321"/>
              <a:gd name="connsiteY1" fmla="*/ 16256 h 16255"/>
              <a:gd name="connsiteX2" fmla="*/ 0 w 28321"/>
              <a:gd name="connsiteY2" fmla="*/ 0 h 16255"/>
            </a:gdLst>
            <a:ahLst/>
            <a:cxnLst>
              <a:cxn ang="0">
                <a:pos x="connsiteX0" y="connsiteY0"/>
              </a:cxn>
              <a:cxn ang="0">
                <a:pos x="connsiteX1" y="connsiteY1"/>
              </a:cxn>
              <a:cxn ang="0">
                <a:pos x="connsiteX2" y="connsiteY2"/>
              </a:cxn>
            </a:cxnLst>
            <a:rect l="l" t="t" r="r" b="b"/>
            <a:pathLst>
              <a:path w="28321" h="16255">
                <a:moveTo>
                  <a:pt x="0" y="0"/>
                </a:moveTo>
                <a:lnTo>
                  <a:pt x="28321" y="16256"/>
                </a:lnTo>
                <a:cubicBezTo>
                  <a:pt x="21717" y="7366"/>
                  <a:pt x="11557" y="1270"/>
                  <a:pt x="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89" name="Vrije vorm 288">
            <a:extLst>
              <a:ext uri="{FF2B5EF4-FFF2-40B4-BE49-F238E27FC236}">
                <a16:creationId xmlns:a16="http://schemas.microsoft.com/office/drawing/2014/main" id="{1C521D73-7C38-A742-8271-ED0DC802CCD4}"/>
              </a:ext>
            </a:extLst>
          </p:cNvPr>
          <p:cNvSpPr/>
          <p:nvPr userDrawn="1"/>
        </p:nvSpPr>
        <p:spPr>
          <a:xfrm rot="10800000">
            <a:off x="611204"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0" name="Vrije vorm 289">
            <a:extLst>
              <a:ext uri="{FF2B5EF4-FFF2-40B4-BE49-F238E27FC236}">
                <a16:creationId xmlns:a16="http://schemas.microsoft.com/office/drawing/2014/main" id="{548CA0A7-6830-3C47-8DCC-B508F3F1B474}"/>
              </a:ext>
            </a:extLst>
          </p:cNvPr>
          <p:cNvSpPr/>
          <p:nvPr userDrawn="1"/>
        </p:nvSpPr>
        <p:spPr>
          <a:xfrm rot="10800000">
            <a:off x="356397" y="5828418"/>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1" name="Vrije vorm 290">
            <a:extLst>
              <a:ext uri="{FF2B5EF4-FFF2-40B4-BE49-F238E27FC236}">
                <a16:creationId xmlns:a16="http://schemas.microsoft.com/office/drawing/2014/main" id="{095C41CE-3376-9047-A109-5416EE227A67}"/>
              </a:ext>
            </a:extLst>
          </p:cNvPr>
          <p:cNvSpPr/>
          <p:nvPr userDrawn="1"/>
        </p:nvSpPr>
        <p:spPr>
          <a:xfrm rot="10800000">
            <a:off x="101688"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2" name="Vrije vorm 291">
            <a:extLst>
              <a:ext uri="{FF2B5EF4-FFF2-40B4-BE49-F238E27FC236}">
                <a16:creationId xmlns:a16="http://schemas.microsoft.com/office/drawing/2014/main" id="{53C7FB99-AC9D-7742-A87E-272D9D659477}"/>
              </a:ext>
            </a:extLst>
          </p:cNvPr>
          <p:cNvSpPr/>
          <p:nvPr userDrawn="1"/>
        </p:nvSpPr>
        <p:spPr>
          <a:xfrm rot="10800000">
            <a:off x="356399" y="5629139"/>
            <a:ext cx="99059" cy="68490"/>
          </a:xfrm>
          <a:custGeom>
            <a:avLst/>
            <a:gdLst>
              <a:gd name="connsiteX0" fmla="*/ 24067 w 65024"/>
              <a:gd name="connsiteY0" fmla="*/ 0 h 44958"/>
              <a:gd name="connsiteX1" fmla="*/ 0 w 65024"/>
              <a:gd name="connsiteY1" fmla="*/ 7811 h 44958"/>
              <a:gd name="connsiteX2" fmla="*/ 64834 w 65024"/>
              <a:gd name="connsiteY2" fmla="*/ 44958 h 44958"/>
              <a:gd name="connsiteX3" fmla="*/ 65024 w 65024"/>
              <a:gd name="connsiteY3" fmla="*/ 40957 h 44958"/>
              <a:gd name="connsiteX4" fmla="*/ 24067 w 65024"/>
              <a:gd name="connsiteY4" fmla="*/ 0 h 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24" h="44958">
                <a:moveTo>
                  <a:pt x="24067" y="0"/>
                </a:moveTo>
                <a:cubicBezTo>
                  <a:pt x="15049" y="0"/>
                  <a:pt x="6795" y="2921"/>
                  <a:pt x="0" y="7811"/>
                </a:cubicBezTo>
                <a:lnTo>
                  <a:pt x="64834" y="44958"/>
                </a:lnTo>
                <a:cubicBezTo>
                  <a:pt x="64961" y="43625"/>
                  <a:pt x="65024" y="42291"/>
                  <a:pt x="65024" y="40957"/>
                </a:cubicBezTo>
                <a:cubicBezTo>
                  <a:pt x="65024" y="18351"/>
                  <a:pt x="46673" y="0"/>
                  <a:pt x="24067"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93" name="Vrije vorm 292">
            <a:extLst>
              <a:ext uri="{FF2B5EF4-FFF2-40B4-BE49-F238E27FC236}">
                <a16:creationId xmlns:a16="http://schemas.microsoft.com/office/drawing/2014/main" id="{0E11F2C0-F424-FE48-B207-0E8CB56056DD}"/>
              </a:ext>
            </a:extLst>
          </p:cNvPr>
          <p:cNvSpPr/>
          <p:nvPr userDrawn="1"/>
        </p:nvSpPr>
        <p:spPr>
          <a:xfrm rot="10800000">
            <a:off x="101688" y="557283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 name="Tekstvak 1">
            <a:extLst>
              <a:ext uri="{FF2B5EF4-FFF2-40B4-BE49-F238E27FC236}">
                <a16:creationId xmlns:a16="http://schemas.microsoft.com/office/drawing/2014/main" id="{E8920CBB-327D-6F4F-A82D-573284D4E75E}"/>
              </a:ext>
            </a:extLst>
          </p:cNvPr>
          <p:cNvSpPr txBox="1"/>
          <p:nvPr userDrawn="1"/>
        </p:nvSpPr>
        <p:spPr>
          <a:xfrm>
            <a:off x="2862470" y="3190461"/>
            <a:ext cx="0" cy="0"/>
          </a:xfrm>
          <a:prstGeom prst="rect">
            <a:avLst/>
          </a:prstGeom>
        </p:spPr>
        <p:txBody>
          <a:bodyPr vert="horz" wrap="none" lIns="91440" tIns="45720" rIns="91440" bIns="45720" rtlCol="0" anchor="t">
            <a:normAutofit fontScale="25000" lnSpcReduction="20000"/>
          </a:bodyPr>
          <a:lstStyle/>
          <a:p>
            <a:pPr algn="l">
              <a:lnSpc>
                <a:spcPct val="150000"/>
              </a:lnSpc>
              <a:spcBef>
                <a:spcPts val="400"/>
              </a:spcBef>
            </a:pPr>
            <a:endParaRPr lang="nl-NL" dirty="0" err="1">
              <a:solidFill>
                <a:srgbClr val="004B96"/>
              </a:solidFill>
              <a:latin typeface="Century Gothic" panose="020B0502020202020204" pitchFamily="34" charset="0"/>
            </a:endParaRPr>
          </a:p>
        </p:txBody>
      </p:sp>
    </p:spTree>
    <p:extLst>
      <p:ext uri="{BB962C8B-B14F-4D97-AF65-F5344CB8AC3E}">
        <p14:creationId xmlns:p14="http://schemas.microsoft.com/office/powerpoint/2010/main" val="410132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pagina tekst of illustratie">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568BD9E5-C907-DC40-91B2-F7E5F7DE65E4}"/>
              </a:ext>
            </a:extLst>
          </p:cNvPr>
          <p:cNvSpPr/>
          <p:nvPr userDrawn="1"/>
        </p:nvSpPr>
        <p:spPr>
          <a:xfrm>
            <a:off x="8880764" y="0"/>
            <a:ext cx="3311236" cy="1842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Titel 1">
            <a:extLst>
              <a:ext uri="{FF2B5EF4-FFF2-40B4-BE49-F238E27FC236}">
                <a16:creationId xmlns:a16="http://schemas.microsoft.com/office/drawing/2014/main" id="{D1B3CC66-A718-A049-97C8-7BE2701109D2}"/>
              </a:ext>
            </a:extLst>
          </p:cNvPr>
          <p:cNvSpPr>
            <a:spLocks noGrp="1"/>
          </p:cNvSpPr>
          <p:nvPr>
            <p:ph type="title" hasCustomPrompt="1"/>
          </p:nvPr>
        </p:nvSpPr>
        <p:spPr>
          <a:xfrm>
            <a:off x="838200" y="365125"/>
            <a:ext cx="10515600" cy="1325563"/>
          </a:xfrm>
        </p:spPr>
        <p:txBody>
          <a:bodyPr/>
          <a:lstStyle>
            <a:lvl1pPr>
              <a:defRPr cap="none" baseline="0">
                <a:solidFill>
                  <a:srgbClr val="004D95"/>
                </a:solidFill>
                <a:latin typeface="Century Gothic" panose="020B0502020202020204" pitchFamily="34" charset="0"/>
              </a:defRPr>
            </a:lvl1pPr>
          </a:lstStyle>
          <a:p>
            <a:r>
              <a:rPr lang="nl-NL" dirty="0"/>
              <a:t>Klik om een titel toe te voegen</a:t>
            </a:r>
            <a:endParaRPr lang="en-GB" dirty="0"/>
          </a:p>
        </p:txBody>
      </p:sp>
      <p:sp>
        <p:nvSpPr>
          <p:cNvPr id="239" name="Tijdelijke aanduiding voor inhoud 2">
            <a:extLst>
              <a:ext uri="{FF2B5EF4-FFF2-40B4-BE49-F238E27FC236}">
                <a16:creationId xmlns:a16="http://schemas.microsoft.com/office/drawing/2014/main" id="{FCBBC253-86AE-A64F-9558-F5694612AEC3}"/>
              </a:ext>
            </a:extLst>
          </p:cNvPr>
          <p:cNvSpPr>
            <a:spLocks noGrp="1"/>
          </p:cNvSpPr>
          <p:nvPr>
            <p:ph sz="half" idx="1"/>
          </p:nvPr>
        </p:nvSpPr>
        <p:spPr>
          <a:xfrm>
            <a:off x="838200" y="1825625"/>
            <a:ext cx="10515600" cy="4351338"/>
          </a:xfrm>
        </p:spPr>
        <p:txBody>
          <a:bodyPr>
            <a:normAutofit/>
          </a:bodyPr>
          <a:lstStyle>
            <a:lvl1pPr>
              <a:lnSpc>
                <a:spcPct val="100000"/>
              </a:lnSpc>
              <a:defRPr sz="24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nl-NL"/>
              <a:t>Tekststijl van het model bewerken</a:t>
            </a:r>
          </a:p>
        </p:txBody>
      </p:sp>
      <p:pic>
        <p:nvPicPr>
          <p:cNvPr id="240" name="Graphic 239">
            <a:extLst>
              <a:ext uri="{FF2B5EF4-FFF2-40B4-BE49-F238E27FC236}">
                <a16:creationId xmlns:a16="http://schemas.microsoft.com/office/drawing/2014/main" id="{E4855D56-801A-9B49-AB77-B3882C347642}"/>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541358" y="323263"/>
            <a:ext cx="1231541" cy="431039"/>
          </a:xfrm>
          <a:prstGeom prst="rect">
            <a:avLst/>
          </a:prstGeom>
        </p:spPr>
      </p:pic>
      <p:sp>
        <p:nvSpPr>
          <p:cNvPr id="241" name="Vrije vorm 240">
            <a:extLst>
              <a:ext uri="{FF2B5EF4-FFF2-40B4-BE49-F238E27FC236}">
                <a16:creationId xmlns:a16="http://schemas.microsoft.com/office/drawing/2014/main" id="{601F3FBF-9606-8B46-8264-A98C68C5F3C8}"/>
              </a:ext>
            </a:extLst>
          </p:cNvPr>
          <p:cNvSpPr/>
          <p:nvPr userDrawn="1"/>
        </p:nvSpPr>
        <p:spPr>
          <a:xfrm rot="10800000">
            <a:off x="2661072" y="6949896"/>
            <a:ext cx="44015" cy="25248"/>
          </a:xfrm>
          <a:custGeom>
            <a:avLst/>
            <a:gdLst>
              <a:gd name="connsiteX0" fmla="*/ 0 w 28892"/>
              <a:gd name="connsiteY0" fmla="*/ 0 h 16573"/>
              <a:gd name="connsiteX1" fmla="*/ 28892 w 28892"/>
              <a:gd name="connsiteY1" fmla="*/ 16574 h 16573"/>
              <a:gd name="connsiteX2" fmla="*/ 0 w 28892"/>
              <a:gd name="connsiteY2" fmla="*/ 0 h 16573"/>
            </a:gdLst>
            <a:ahLst/>
            <a:cxnLst>
              <a:cxn ang="0">
                <a:pos x="connsiteX0" y="connsiteY0"/>
              </a:cxn>
              <a:cxn ang="0">
                <a:pos x="connsiteX1" y="connsiteY1"/>
              </a:cxn>
              <a:cxn ang="0">
                <a:pos x="connsiteX2" y="connsiteY2"/>
              </a:cxn>
            </a:cxnLst>
            <a:rect l="l" t="t" r="r" b="b"/>
            <a:pathLst>
              <a:path w="28892" h="16573">
                <a:moveTo>
                  <a:pt x="0" y="0"/>
                </a:moveTo>
                <a:lnTo>
                  <a:pt x="28892" y="16574"/>
                </a:lnTo>
                <a:cubicBezTo>
                  <a:pt x="22225" y="7493"/>
                  <a:pt x="11874" y="1207"/>
                  <a:pt x="0" y="0"/>
                </a:cubicBezTo>
                <a:close/>
              </a:path>
            </a:pathLst>
          </a:custGeom>
          <a:solidFill>
            <a:srgbClr val="004D95"/>
          </a:solidFill>
          <a:ln w="6350" cap="flat">
            <a:noFill/>
            <a:prstDash val="solid"/>
            <a:miter/>
          </a:ln>
        </p:spPr>
        <p:txBody>
          <a:bodyPr rtlCol="0" anchor="ctr"/>
          <a:lstStyle/>
          <a:p>
            <a:endParaRPr lang="nl-NL"/>
          </a:p>
        </p:txBody>
      </p:sp>
      <p:sp>
        <p:nvSpPr>
          <p:cNvPr id="242" name="Vrije vorm 241">
            <a:extLst>
              <a:ext uri="{FF2B5EF4-FFF2-40B4-BE49-F238E27FC236}">
                <a16:creationId xmlns:a16="http://schemas.microsoft.com/office/drawing/2014/main" id="{FE5303A7-A1E9-A944-920E-36854AF82455}"/>
              </a:ext>
            </a:extLst>
          </p:cNvPr>
          <p:cNvSpPr/>
          <p:nvPr userDrawn="1"/>
        </p:nvSpPr>
        <p:spPr>
          <a:xfrm rot="10800000">
            <a:off x="239417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3" name="Vrije vorm 242">
            <a:extLst>
              <a:ext uri="{FF2B5EF4-FFF2-40B4-BE49-F238E27FC236}">
                <a16:creationId xmlns:a16="http://schemas.microsoft.com/office/drawing/2014/main" id="{6BD22026-8324-B545-8E85-D113F5D661AA}"/>
              </a:ext>
            </a:extLst>
          </p:cNvPr>
          <p:cNvSpPr/>
          <p:nvPr userDrawn="1"/>
        </p:nvSpPr>
        <p:spPr>
          <a:xfrm rot="10800000">
            <a:off x="213946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4" name="Vrije vorm 243">
            <a:extLst>
              <a:ext uri="{FF2B5EF4-FFF2-40B4-BE49-F238E27FC236}">
                <a16:creationId xmlns:a16="http://schemas.microsoft.com/office/drawing/2014/main" id="{C96A3758-8715-A346-9274-6053EEBE97BB}"/>
              </a:ext>
            </a:extLst>
          </p:cNvPr>
          <p:cNvSpPr/>
          <p:nvPr userDrawn="1"/>
        </p:nvSpPr>
        <p:spPr>
          <a:xfrm rot="10800000">
            <a:off x="188475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5" name="Vrije vorm 244">
            <a:extLst>
              <a:ext uri="{FF2B5EF4-FFF2-40B4-BE49-F238E27FC236}">
                <a16:creationId xmlns:a16="http://schemas.microsoft.com/office/drawing/2014/main" id="{B4A53D0E-DBD0-0441-B047-157BABDA501E}"/>
              </a:ext>
            </a:extLst>
          </p:cNvPr>
          <p:cNvSpPr/>
          <p:nvPr userDrawn="1"/>
        </p:nvSpPr>
        <p:spPr>
          <a:xfrm rot="10800000">
            <a:off x="163004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6" name="Vrije vorm 245">
            <a:extLst>
              <a:ext uri="{FF2B5EF4-FFF2-40B4-BE49-F238E27FC236}">
                <a16:creationId xmlns:a16="http://schemas.microsoft.com/office/drawing/2014/main" id="{C6BA9265-EBE7-E248-9BF7-038AB3305BC0}"/>
              </a:ext>
            </a:extLst>
          </p:cNvPr>
          <p:cNvSpPr/>
          <p:nvPr userDrawn="1"/>
        </p:nvSpPr>
        <p:spPr>
          <a:xfrm rot="10800000">
            <a:off x="137533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7" name="Vrije vorm 246">
            <a:extLst>
              <a:ext uri="{FF2B5EF4-FFF2-40B4-BE49-F238E27FC236}">
                <a16:creationId xmlns:a16="http://schemas.microsoft.com/office/drawing/2014/main" id="{6E101480-957C-5145-BCE9-CC5DD4BA9750}"/>
              </a:ext>
            </a:extLst>
          </p:cNvPr>
          <p:cNvSpPr/>
          <p:nvPr userDrawn="1"/>
        </p:nvSpPr>
        <p:spPr>
          <a:xfrm rot="10800000">
            <a:off x="1120623"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8" name="Vrije vorm 247">
            <a:extLst>
              <a:ext uri="{FF2B5EF4-FFF2-40B4-BE49-F238E27FC236}">
                <a16:creationId xmlns:a16="http://schemas.microsoft.com/office/drawing/2014/main" id="{D0A26659-05F5-ED45-849A-304C131C4E91}"/>
              </a:ext>
            </a:extLst>
          </p:cNvPr>
          <p:cNvSpPr/>
          <p:nvPr userDrawn="1"/>
        </p:nvSpPr>
        <p:spPr>
          <a:xfrm rot="10800000">
            <a:off x="86591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49" name="Vrije vorm 248">
            <a:extLst>
              <a:ext uri="{FF2B5EF4-FFF2-40B4-BE49-F238E27FC236}">
                <a16:creationId xmlns:a16="http://schemas.microsoft.com/office/drawing/2014/main" id="{5A4B99E8-D738-B54E-9782-088B5C680165}"/>
              </a:ext>
            </a:extLst>
          </p:cNvPr>
          <p:cNvSpPr/>
          <p:nvPr userDrawn="1"/>
        </p:nvSpPr>
        <p:spPr>
          <a:xfrm rot="10800000">
            <a:off x="61120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50" name="Vrije vorm 249">
            <a:extLst>
              <a:ext uri="{FF2B5EF4-FFF2-40B4-BE49-F238E27FC236}">
                <a16:creationId xmlns:a16="http://schemas.microsoft.com/office/drawing/2014/main" id="{F5895183-F799-174F-BC0D-B1563A846535}"/>
              </a:ext>
            </a:extLst>
          </p:cNvPr>
          <p:cNvSpPr/>
          <p:nvPr userDrawn="1"/>
        </p:nvSpPr>
        <p:spPr>
          <a:xfrm rot="10800000">
            <a:off x="356397"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51" name="Vrije vorm 250">
            <a:extLst>
              <a:ext uri="{FF2B5EF4-FFF2-40B4-BE49-F238E27FC236}">
                <a16:creationId xmlns:a16="http://schemas.microsoft.com/office/drawing/2014/main" id="{311F9D1F-A06B-A744-9051-39894CBD4DDD}"/>
              </a:ext>
            </a:extLst>
          </p:cNvPr>
          <p:cNvSpPr/>
          <p:nvPr userDrawn="1"/>
        </p:nvSpPr>
        <p:spPr>
          <a:xfrm rot="10800000">
            <a:off x="101688"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52" name="Vrije vorm 251">
            <a:extLst>
              <a:ext uri="{FF2B5EF4-FFF2-40B4-BE49-F238E27FC236}">
                <a16:creationId xmlns:a16="http://schemas.microsoft.com/office/drawing/2014/main" id="{70F7E70C-751D-D149-A68B-CE8D66E0746C}"/>
              </a:ext>
            </a:extLst>
          </p:cNvPr>
          <p:cNvSpPr/>
          <p:nvPr userDrawn="1"/>
        </p:nvSpPr>
        <p:spPr>
          <a:xfrm rot="10800000">
            <a:off x="2139464" y="6651074"/>
            <a:ext cx="99155" cy="68780"/>
          </a:xfrm>
          <a:custGeom>
            <a:avLst/>
            <a:gdLst>
              <a:gd name="connsiteX0" fmla="*/ 24130 w 65087"/>
              <a:gd name="connsiteY0" fmla="*/ 0 h 45148"/>
              <a:gd name="connsiteX1" fmla="*/ 0 w 65087"/>
              <a:gd name="connsiteY1" fmla="*/ 7938 h 45148"/>
              <a:gd name="connsiteX2" fmla="*/ 64897 w 65087"/>
              <a:gd name="connsiteY2" fmla="*/ 45149 h 45148"/>
              <a:gd name="connsiteX3" fmla="*/ 65088 w 65087"/>
              <a:gd name="connsiteY3" fmla="*/ 41021 h 45148"/>
              <a:gd name="connsiteX4" fmla="*/ 24130 w 65087"/>
              <a:gd name="connsiteY4" fmla="*/ 0 h 45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7" h="45148">
                <a:moveTo>
                  <a:pt x="24130" y="0"/>
                </a:moveTo>
                <a:cubicBezTo>
                  <a:pt x="15113" y="0"/>
                  <a:pt x="6731" y="2985"/>
                  <a:pt x="0" y="7938"/>
                </a:cubicBezTo>
                <a:lnTo>
                  <a:pt x="64897" y="45149"/>
                </a:lnTo>
                <a:cubicBezTo>
                  <a:pt x="65024" y="43751"/>
                  <a:pt x="65088" y="42418"/>
                  <a:pt x="65088" y="41021"/>
                </a:cubicBezTo>
                <a:cubicBezTo>
                  <a:pt x="65088" y="18351"/>
                  <a:pt x="46736" y="0"/>
                  <a:pt x="24130" y="0"/>
                </a:cubicBezTo>
                <a:close/>
              </a:path>
            </a:pathLst>
          </a:custGeom>
          <a:solidFill>
            <a:srgbClr val="004D95"/>
          </a:solidFill>
          <a:ln w="6350" cap="flat">
            <a:noFill/>
            <a:prstDash val="solid"/>
            <a:miter/>
          </a:ln>
        </p:spPr>
        <p:txBody>
          <a:bodyPr rtlCol="0" anchor="ctr"/>
          <a:lstStyle/>
          <a:p>
            <a:endParaRPr lang="nl-NL"/>
          </a:p>
        </p:txBody>
      </p:sp>
      <p:sp>
        <p:nvSpPr>
          <p:cNvPr id="253" name="Vrije vorm 252">
            <a:extLst>
              <a:ext uri="{FF2B5EF4-FFF2-40B4-BE49-F238E27FC236}">
                <a16:creationId xmlns:a16="http://schemas.microsoft.com/office/drawing/2014/main" id="{4D65584D-4F49-AF43-B31F-85F7DCAA9E00}"/>
              </a:ext>
            </a:extLst>
          </p:cNvPr>
          <p:cNvSpPr/>
          <p:nvPr userDrawn="1"/>
        </p:nvSpPr>
        <p:spPr>
          <a:xfrm rot="10800000">
            <a:off x="1884753"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4" name="Vrije vorm 253">
            <a:extLst>
              <a:ext uri="{FF2B5EF4-FFF2-40B4-BE49-F238E27FC236}">
                <a16:creationId xmlns:a16="http://schemas.microsoft.com/office/drawing/2014/main" id="{BC36D9C9-8DB4-C248-8D31-CECB5C021E04}"/>
              </a:ext>
            </a:extLst>
          </p:cNvPr>
          <p:cNvSpPr/>
          <p:nvPr userDrawn="1"/>
        </p:nvSpPr>
        <p:spPr>
          <a:xfrm rot="10800000">
            <a:off x="163004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5" name="Vrije vorm 254">
            <a:extLst>
              <a:ext uri="{FF2B5EF4-FFF2-40B4-BE49-F238E27FC236}">
                <a16:creationId xmlns:a16="http://schemas.microsoft.com/office/drawing/2014/main" id="{73C2D3D2-082F-3B4D-9602-54E5BFF377B1}"/>
              </a:ext>
            </a:extLst>
          </p:cNvPr>
          <p:cNvSpPr/>
          <p:nvPr userDrawn="1"/>
        </p:nvSpPr>
        <p:spPr>
          <a:xfrm rot="10800000">
            <a:off x="1375334"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6" name="Vrije vorm 255">
            <a:extLst>
              <a:ext uri="{FF2B5EF4-FFF2-40B4-BE49-F238E27FC236}">
                <a16:creationId xmlns:a16="http://schemas.microsoft.com/office/drawing/2014/main" id="{594FFF41-3AEC-9C46-80F1-93F5F9F66B8F}"/>
              </a:ext>
            </a:extLst>
          </p:cNvPr>
          <p:cNvSpPr/>
          <p:nvPr userDrawn="1"/>
        </p:nvSpPr>
        <p:spPr>
          <a:xfrm rot="10800000">
            <a:off x="1120623"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7" name="Vrije vorm 256">
            <a:extLst>
              <a:ext uri="{FF2B5EF4-FFF2-40B4-BE49-F238E27FC236}">
                <a16:creationId xmlns:a16="http://schemas.microsoft.com/office/drawing/2014/main" id="{C8BD7543-0B76-424D-8D47-D6B907912C2D}"/>
              </a:ext>
            </a:extLst>
          </p:cNvPr>
          <p:cNvSpPr/>
          <p:nvPr userDrawn="1"/>
        </p:nvSpPr>
        <p:spPr>
          <a:xfrm rot="10800000">
            <a:off x="86591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8" name="Vrije vorm 257">
            <a:extLst>
              <a:ext uri="{FF2B5EF4-FFF2-40B4-BE49-F238E27FC236}">
                <a16:creationId xmlns:a16="http://schemas.microsoft.com/office/drawing/2014/main" id="{8A7CCD0B-9BA1-E048-B590-0EC9B76D6803}"/>
              </a:ext>
            </a:extLst>
          </p:cNvPr>
          <p:cNvSpPr/>
          <p:nvPr userDrawn="1"/>
        </p:nvSpPr>
        <p:spPr>
          <a:xfrm rot="10800000">
            <a:off x="61120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59" name="Vrije vorm 258">
            <a:extLst>
              <a:ext uri="{FF2B5EF4-FFF2-40B4-BE49-F238E27FC236}">
                <a16:creationId xmlns:a16="http://schemas.microsoft.com/office/drawing/2014/main" id="{2AC1EEC4-3F06-3E45-B26C-8860DDEE9394}"/>
              </a:ext>
            </a:extLst>
          </p:cNvPr>
          <p:cNvSpPr/>
          <p:nvPr userDrawn="1"/>
        </p:nvSpPr>
        <p:spPr>
          <a:xfrm rot="10800000">
            <a:off x="356397"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60" name="Vrije vorm 259">
            <a:extLst>
              <a:ext uri="{FF2B5EF4-FFF2-40B4-BE49-F238E27FC236}">
                <a16:creationId xmlns:a16="http://schemas.microsoft.com/office/drawing/2014/main" id="{91AF8096-E7E8-294E-8942-229F498C4F0D}"/>
              </a:ext>
            </a:extLst>
          </p:cNvPr>
          <p:cNvSpPr/>
          <p:nvPr userDrawn="1"/>
        </p:nvSpPr>
        <p:spPr>
          <a:xfrm rot="10800000">
            <a:off x="101688"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61" name="Vrije vorm 260">
            <a:extLst>
              <a:ext uri="{FF2B5EF4-FFF2-40B4-BE49-F238E27FC236}">
                <a16:creationId xmlns:a16="http://schemas.microsoft.com/office/drawing/2014/main" id="{7F75EAB8-9BC8-0445-A089-BD8B4BEDEA1A}"/>
              </a:ext>
            </a:extLst>
          </p:cNvPr>
          <p:cNvSpPr/>
          <p:nvPr userDrawn="1"/>
        </p:nvSpPr>
        <p:spPr>
          <a:xfrm rot="10800000">
            <a:off x="1630044" y="6365602"/>
            <a:ext cx="119372" cy="98671"/>
          </a:xfrm>
          <a:custGeom>
            <a:avLst/>
            <a:gdLst>
              <a:gd name="connsiteX0" fmla="*/ 37401 w 78358"/>
              <a:gd name="connsiteY0" fmla="*/ 0 h 64769"/>
              <a:gd name="connsiteX1" fmla="*/ 0 w 78358"/>
              <a:gd name="connsiteY1" fmla="*/ 24257 h 64769"/>
              <a:gd name="connsiteX2" fmla="*/ 70675 w 78358"/>
              <a:gd name="connsiteY2" fmla="*/ 64770 h 64769"/>
              <a:gd name="connsiteX3" fmla="*/ 78359 w 78358"/>
              <a:gd name="connsiteY3" fmla="*/ 40957 h 64769"/>
              <a:gd name="connsiteX4" fmla="*/ 37401 w 78358"/>
              <a:gd name="connsiteY4" fmla="*/ 0 h 6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58" h="64769">
                <a:moveTo>
                  <a:pt x="37401" y="0"/>
                </a:moveTo>
                <a:cubicBezTo>
                  <a:pt x="20701" y="0"/>
                  <a:pt x="6413" y="9970"/>
                  <a:pt x="0" y="24257"/>
                </a:cubicBezTo>
                <a:lnTo>
                  <a:pt x="70675" y="64770"/>
                </a:lnTo>
                <a:cubicBezTo>
                  <a:pt x="75501" y="58039"/>
                  <a:pt x="78359" y="49848"/>
                  <a:pt x="78359" y="40957"/>
                </a:cubicBezTo>
                <a:cubicBezTo>
                  <a:pt x="78359" y="18351"/>
                  <a:pt x="60007" y="0"/>
                  <a:pt x="37401" y="0"/>
                </a:cubicBezTo>
                <a:close/>
              </a:path>
            </a:pathLst>
          </a:custGeom>
          <a:solidFill>
            <a:srgbClr val="004D95"/>
          </a:solidFill>
          <a:ln w="6350" cap="flat">
            <a:noFill/>
            <a:prstDash val="solid"/>
            <a:miter/>
          </a:ln>
        </p:spPr>
        <p:txBody>
          <a:bodyPr rtlCol="0" anchor="ctr"/>
          <a:lstStyle/>
          <a:p>
            <a:endParaRPr lang="nl-NL"/>
          </a:p>
        </p:txBody>
      </p:sp>
      <p:sp>
        <p:nvSpPr>
          <p:cNvPr id="262" name="Vrije vorm 261">
            <a:extLst>
              <a:ext uri="{FF2B5EF4-FFF2-40B4-BE49-F238E27FC236}">
                <a16:creationId xmlns:a16="http://schemas.microsoft.com/office/drawing/2014/main" id="{B06B8D68-B1D6-AC4F-A1A6-2CE5F0148FE5}"/>
              </a:ext>
            </a:extLst>
          </p:cNvPr>
          <p:cNvSpPr/>
          <p:nvPr userDrawn="1"/>
        </p:nvSpPr>
        <p:spPr>
          <a:xfrm rot="10800000">
            <a:off x="1375334"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3" name="Vrije vorm 262">
            <a:extLst>
              <a:ext uri="{FF2B5EF4-FFF2-40B4-BE49-F238E27FC236}">
                <a16:creationId xmlns:a16="http://schemas.microsoft.com/office/drawing/2014/main" id="{C47B386B-BEA1-DA44-9433-CA18B50E4339}"/>
              </a:ext>
            </a:extLst>
          </p:cNvPr>
          <p:cNvSpPr/>
          <p:nvPr userDrawn="1"/>
        </p:nvSpPr>
        <p:spPr>
          <a:xfrm rot="10800000">
            <a:off x="1120623"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4" name="Vrije vorm 263">
            <a:extLst>
              <a:ext uri="{FF2B5EF4-FFF2-40B4-BE49-F238E27FC236}">
                <a16:creationId xmlns:a16="http://schemas.microsoft.com/office/drawing/2014/main" id="{FD516083-E243-C04E-9F14-21405221FBDE}"/>
              </a:ext>
            </a:extLst>
          </p:cNvPr>
          <p:cNvSpPr/>
          <p:nvPr userDrawn="1"/>
        </p:nvSpPr>
        <p:spPr>
          <a:xfrm rot="10800000">
            <a:off x="86591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5" name="Vrije vorm 264">
            <a:extLst>
              <a:ext uri="{FF2B5EF4-FFF2-40B4-BE49-F238E27FC236}">
                <a16:creationId xmlns:a16="http://schemas.microsoft.com/office/drawing/2014/main" id="{ADBC3C5C-6179-BF4F-9645-E9D68D08DF9B}"/>
              </a:ext>
            </a:extLst>
          </p:cNvPr>
          <p:cNvSpPr/>
          <p:nvPr userDrawn="1"/>
        </p:nvSpPr>
        <p:spPr>
          <a:xfrm rot="10800000">
            <a:off x="61120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6" name="Vrije vorm 265">
            <a:extLst>
              <a:ext uri="{FF2B5EF4-FFF2-40B4-BE49-F238E27FC236}">
                <a16:creationId xmlns:a16="http://schemas.microsoft.com/office/drawing/2014/main" id="{FA3555CD-2476-3943-833F-DE4D06AD6603}"/>
              </a:ext>
            </a:extLst>
          </p:cNvPr>
          <p:cNvSpPr/>
          <p:nvPr userDrawn="1"/>
        </p:nvSpPr>
        <p:spPr>
          <a:xfrm rot="10800000">
            <a:off x="356397"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7" name="Vrije vorm 266">
            <a:extLst>
              <a:ext uri="{FF2B5EF4-FFF2-40B4-BE49-F238E27FC236}">
                <a16:creationId xmlns:a16="http://schemas.microsoft.com/office/drawing/2014/main" id="{ADE5133C-B98F-3544-9E7F-3E168A5895EE}"/>
              </a:ext>
            </a:extLst>
          </p:cNvPr>
          <p:cNvSpPr/>
          <p:nvPr userDrawn="1"/>
        </p:nvSpPr>
        <p:spPr>
          <a:xfrm rot="10800000">
            <a:off x="101688"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68" name="Vrije vorm 267">
            <a:extLst>
              <a:ext uri="{FF2B5EF4-FFF2-40B4-BE49-F238E27FC236}">
                <a16:creationId xmlns:a16="http://schemas.microsoft.com/office/drawing/2014/main" id="{5A9BE545-3DEB-074F-8366-7D08338BBB62}"/>
              </a:ext>
            </a:extLst>
          </p:cNvPr>
          <p:cNvSpPr/>
          <p:nvPr userDrawn="1"/>
        </p:nvSpPr>
        <p:spPr>
          <a:xfrm rot="10800000">
            <a:off x="1120529" y="6088835"/>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292 h 78676"/>
              <a:gd name="connsiteX4" fmla="*/ 5689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1"/>
                  <a:pt x="63564" y="0"/>
                  <a:pt x="40958" y="0"/>
                </a:cubicBezTo>
                <a:cubicBezTo>
                  <a:pt x="18352" y="0"/>
                  <a:pt x="0" y="18351"/>
                  <a:pt x="0" y="40958"/>
                </a:cubicBezTo>
                <a:cubicBezTo>
                  <a:pt x="0" y="42799"/>
                  <a:pt x="190" y="44577"/>
                  <a:pt x="381" y="46292"/>
                </a:cubicBezTo>
                <a:lnTo>
                  <a:pt x="56896" y="78677"/>
                </a:lnTo>
                <a:cubicBezTo>
                  <a:pt x="71564" y="72517"/>
                  <a:pt x="81915" y="57912"/>
                  <a:pt x="81915" y="40958"/>
                </a:cubicBezTo>
                <a:close/>
              </a:path>
            </a:pathLst>
          </a:custGeom>
          <a:solidFill>
            <a:srgbClr val="004D95"/>
          </a:solidFill>
          <a:ln w="6350" cap="flat">
            <a:noFill/>
            <a:prstDash val="solid"/>
            <a:miter/>
          </a:ln>
        </p:spPr>
        <p:txBody>
          <a:bodyPr rtlCol="0" anchor="ctr"/>
          <a:lstStyle/>
          <a:p>
            <a:endParaRPr lang="nl-NL"/>
          </a:p>
        </p:txBody>
      </p:sp>
      <p:sp>
        <p:nvSpPr>
          <p:cNvPr id="269" name="Vrije vorm 268">
            <a:extLst>
              <a:ext uri="{FF2B5EF4-FFF2-40B4-BE49-F238E27FC236}">
                <a16:creationId xmlns:a16="http://schemas.microsoft.com/office/drawing/2014/main" id="{58548A95-EF84-6B49-9EE6-1BD4221FFC4C}"/>
              </a:ext>
            </a:extLst>
          </p:cNvPr>
          <p:cNvSpPr/>
          <p:nvPr userDrawn="1"/>
        </p:nvSpPr>
        <p:spPr>
          <a:xfrm rot="10800000">
            <a:off x="86591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70" name="Vrije vorm 269">
            <a:extLst>
              <a:ext uri="{FF2B5EF4-FFF2-40B4-BE49-F238E27FC236}">
                <a16:creationId xmlns:a16="http://schemas.microsoft.com/office/drawing/2014/main" id="{7F3AF735-9F66-5745-A081-946604A113A3}"/>
              </a:ext>
            </a:extLst>
          </p:cNvPr>
          <p:cNvSpPr/>
          <p:nvPr userDrawn="1"/>
        </p:nvSpPr>
        <p:spPr>
          <a:xfrm rot="10800000">
            <a:off x="61120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71" name="Vrije vorm 270">
            <a:extLst>
              <a:ext uri="{FF2B5EF4-FFF2-40B4-BE49-F238E27FC236}">
                <a16:creationId xmlns:a16="http://schemas.microsoft.com/office/drawing/2014/main" id="{ED4CAE1D-8A13-844C-AACA-495D24E12A18}"/>
              </a:ext>
            </a:extLst>
          </p:cNvPr>
          <p:cNvSpPr/>
          <p:nvPr userDrawn="1"/>
        </p:nvSpPr>
        <p:spPr>
          <a:xfrm rot="10800000">
            <a:off x="356397" y="6083903"/>
            <a:ext cx="124791" cy="124790"/>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72" name="Vrije vorm 271">
            <a:extLst>
              <a:ext uri="{FF2B5EF4-FFF2-40B4-BE49-F238E27FC236}">
                <a16:creationId xmlns:a16="http://schemas.microsoft.com/office/drawing/2014/main" id="{60D30DCA-942B-234D-A2C2-92C0F5202CA6}"/>
              </a:ext>
            </a:extLst>
          </p:cNvPr>
          <p:cNvSpPr/>
          <p:nvPr userDrawn="1"/>
        </p:nvSpPr>
        <p:spPr>
          <a:xfrm rot="10800000">
            <a:off x="101688"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73" name="Vrije vorm 272">
            <a:extLst>
              <a:ext uri="{FF2B5EF4-FFF2-40B4-BE49-F238E27FC236}">
                <a16:creationId xmlns:a16="http://schemas.microsoft.com/office/drawing/2014/main" id="{58B7C293-C486-D54C-931E-276AAF849436}"/>
              </a:ext>
            </a:extLst>
          </p:cNvPr>
          <p:cNvSpPr/>
          <p:nvPr userDrawn="1"/>
        </p:nvSpPr>
        <p:spPr>
          <a:xfrm rot="10800000">
            <a:off x="878297" y="5928058"/>
            <a:ext cx="43145" cy="24763"/>
          </a:xfrm>
          <a:custGeom>
            <a:avLst/>
            <a:gdLst>
              <a:gd name="connsiteX0" fmla="*/ 0 w 28321"/>
              <a:gd name="connsiteY0" fmla="*/ 0 h 16255"/>
              <a:gd name="connsiteX1" fmla="*/ 28321 w 28321"/>
              <a:gd name="connsiteY1" fmla="*/ 16256 h 16255"/>
              <a:gd name="connsiteX2" fmla="*/ 0 w 28321"/>
              <a:gd name="connsiteY2" fmla="*/ 0 h 16255"/>
            </a:gdLst>
            <a:ahLst/>
            <a:cxnLst>
              <a:cxn ang="0">
                <a:pos x="connsiteX0" y="connsiteY0"/>
              </a:cxn>
              <a:cxn ang="0">
                <a:pos x="connsiteX1" y="connsiteY1"/>
              </a:cxn>
              <a:cxn ang="0">
                <a:pos x="connsiteX2" y="connsiteY2"/>
              </a:cxn>
            </a:cxnLst>
            <a:rect l="l" t="t" r="r" b="b"/>
            <a:pathLst>
              <a:path w="28321" h="16255">
                <a:moveTo>
                  <a:pt x="0" y="0"/>
                </a:moveTo>
                <a:lnTo>
                  <a:pt x="28321" y="16256"/>
                </a:lnTo>
                <a:cubicBezTo>
                  <a:pt x="21717" y="7366"/>
                  <a:pt x="11557" y="1270"/>
                  <a:pt x="0" y="0"/>
                </a:cubicBezTo>
                <a:close/>
              </a:path>
            </a:pathLst>
          </a:custGeom>
          <a:solidFill>
            <a:srgbClr val="004D95"/>
          </a:solidFill>
          <a:ln w="6350" cap="flat">
            <a:noFill/>
            <a:prstDash val="solid"/>
            <a:miter/>
          </a:ln>
        </p:spPr>
        <p:txBody>
          <a:bodyPr rtlCol="0" anchor="ctr"/>
          <a:lstStyle/>
          <a:p>
            <a:endParaRPr lang="nl-NL"/>
          </a:p>
        </p:txBody>
      </p:sp>
      <p:sp>
        <p:nvSpPr>
          <p:cNvPr id="274" name="Vrije vorm 273">
            <a:extLst>
              <a:ext uri="{FF2B5EF4-FFF2-40B4-BE49-F238E27FC236}">
                <a16:creationId xmlns:a16="http://schemas.microsoft.com/office/drawing/2014/main" id="{CCB6C034-611E-7845-84F2-7458CBBEA0D6}"/>
              </a:ext>
            </a:extLst>
          </p:cNvPr>
          <p:cNvSpPr/>
          <p:nvPr userDrawn="1"/>
        </p:nvSpPr>
        <p:spPr>
          <a:xfrm rot="10800000">
            <a:off x="611204"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75" name="Vrije vorm 274">
            <a:extLst>
              <a:ext uri="{FF2B5EF4-FFF2-40B4-BE49-F238E27FC236}">
                <a16:creationId xmlns:a16="http://schemas.microsoft.com/office/drawing/2014/main" id="{8BD7B6A3-BDB5-224F-B4AB-9596AF15EEFB}"/>
              </a:ext>
            </a:extLst>
          </p:cNvPr>
          <p:cNvSpPr/>
          <p:nvPr userDrawn="1"/>
        </p:nvSpPr>
        <p:spPr>
          <a:xfrm rot="10800000">
            <a:off x="356397" y="5828418"/>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76" name="Vrije vorm 275">
            <a:extLst>
              <a:ext uri="{FF2B5EF4-FFF2-40B4-BE49-F238E27FC236}">
                <a16:creationId xmlns:a16="http://schemas.microsoft.com/office/drawing/2014/main" id="{C32479E9-9960-3E40-A893-D1487FECE5B0}"/>
              </a:ext>
            </a:extLst>
          </p:cNvPr>
          <p:cNvSpPr/>
          <p:nvPr userDrawn="1"/>
        </p:nvSpPr>
        <p:spPr>
          <a:xfrm rot="10800000">
            <a:off x="101688"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77" name="Vrije vorm 276">
            <a:extLst>
              <a:ext uri="{FF2B5EF4-FFF2-40B4-BE49-F238E27FC236}">
                <a16:creationId xmlns:a16="http://schemas.microsoft.com/office/drawing/2014/main" id="{3308D46F-4B0C-7541-8943-D2D0BB4396DD}"/>
              </a:ext>
            </a:extLst>
          </p:cNvPr>
          <p:cNvSpPr/>
          <p:nvPr userDrawn="1"/>
        </p:nvSpPr>
        <p:spPr>
          <a:xfrm rot="10800000">
            <a:off x="356399" y="5629139"/>
            <a:ext cx="99059" cy="68490"/>
          </a:xfrm>
          <a:custGeom>
            <a:avLst/>
            <a:gdLst>
              <a:gd name="connsiteX0" fmla="*/ 24067 w 65024"/>
              <a:gd name="connsiteY0" fmla="*/ 0 h 44958"/>
              <a:gd name="connsiteX1" fmla="*/ 0 w 65024"/>
              <a:gd name="connsiteY1" fmla="*/ 7811 h 44958"/>
              <a:gd name="connsiteX2" fmla="*/ 64834 w 65024"/>
              <a:gd name="connsiteY2" fmla="*/ 44958 h 44958"/>
              <a:gd name="connsiteX3" fmla="*/ 65024 w 65024"/>
              <a:gd name="connsiteY3" fmla="*/ 40957 h 44958"/>
              <a:gd name="connsiteX4" fmla="*/ 24067 w 65024"/>
              <a:gd name="connsiteY4" fmla="*/ 0 h 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24" h="44958">
                <a:moveTo>
                  <a:pt x="24067" y="0"/>
                </a:moveTo>
                <a:cubicBezTo>
                  <a:pt x="15049" y="0"/>
                  <a:pt x="6795" y="2921"/>
                  <a:pt x="0" y="7811"/>
                </a:cubicBezTo>
                <a:lnTo>
                  <a:pt x="64834" y="44958"/>
                </a:lnTo>
                <a:cubicBezTo>
                  <a:pt x="64961" y="43625"/>
                  <a:pt x="65024" y="42291"/>
                  <a:pt x="65024" y="40957"/>
                </a:cubicBezTo>
                <a:cubicBezTo>
                  <a:pt x="65024" y="18351"/>
                  <a:pt x="46673" y="0"/>
                  <a:pt x="24067" y="0"/>
                </a:cubicBezTo>
                <a:close/>
              </a:path>
            </a:pathLst>
          </a:custGeom>
          <a:solidFill>
            <a:srgbClr val="004D95"/>
          </a:solidFill>
          <a:ln w="6350" cap="flat">
            <a:noFill/>
            <a:prstDash val="solid"/>
            <a:miter/>
          </a:ln>
        </p:spPr>
        <p:txBody>
          <a:bodyPr rtlCol="0" anchor="ctr"/>
          <a:lstStyle/>
          <a:p>
            <a:endParaRPr lang="nl-NL"/>
          </a:p>
        </p:txBody>
      </p:sp>
      <p:sp>
        <p:nvSpPr>
          <p:cNvPr id="278" name="Vrije vorm 277">
            <a:extLst>
              <a:ext uri="{FF2B5EF4-FFF2-40B4-BE49-F238E27FC236}">
                <a16:creationId xmlns:a16="http://schemas.microsoft.com/office/drawing/2014/main" id="{A3B839DC-A01A-9246-86C5-17E7CE0E5D47}"/>
              </a:ext>
            </a:extLst>
          </p:cNvPr>
          <p:cNvSpPr/>
          <p:nvPr userDrawn="1"/>
        </p:nvSpPr>
        <p:spPr>
          <a:xfrm rot="10800000">
            <a:off x="101688" y="557283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Tree>
    <p:extLst>
      <p:ext uri="{BB962C8B-B14F-4D97-AF65-F5344CB8AC3E}">
        <p14:creationId xmlns:p14="http://schemas.microsoft.com/office/powerpoint/2010/main" val="1188164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2_pagina tekst of illustrati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B387F-6640-0C4B-BF02-2E4E5C79DE3F}"/>
              </a:ext>
            </a:extLst>
          </p:cNvPr>
          <p:cNvSpPr>
            <a:spLocks noGrp="1"/>
          </p:cNvSpPr>
          <p:nvPr>
            <p:ph type="title" hasCustomPrompt="1"/>
          </p:nvPr>
        </p:nvSpPr>
        <p:spPr/>
        <p:txBody>
          <a:bodyPr/>
          <a:lstStyle>
            <a:lvl1pPr>
              <a:defRPr cap="none" baseline="0">
                <a:solidFill>
                  <a:srgbClr val="004D95"/>
                </a:solidFill>
                <a:latin typeface="Century Gothic" panose="020B0502020202020204" pitchFamily="34" charset="0"/>
              </a:defRPr>
            </a:lvl1pPr>
          </a:lstStyle>
          <a:p>
            <a:r>
              <a:rPr lang="nl-NL" dirty="0"/>
              <a:t>Klik om een titel toe te voegen</a:t>
            </a:r>
            <a:endParaRPr lang="en-GB" dirty="0"/>
          </a:p>
        </p:txBody>
      </p:sp>
      <p:sp>
        <p:nvSpPr>
          <p:cNvPr id="3" name="Tijdelijke aanduiding voor inhoud 2">
            <a:extLst>
              <a:ext uri="{FF2B5EF4-FFF2-40B4-BE49-F238E27FC236}">
                <a16:creationId xmlns:a16="http://schemas.microsoft.com/office/drawing/2014/main" id="{26F7E911-30E5-E94A-88E6-E23EF8355DC5}"/>
              </a:ext>
            </a:extLst>
          </p:cNvPr>
          <p:cNvSpPr>
            <a:spLocks noGrp="1"/>
          </p:cNvSpPr>
          <p:nvPr>
            <p:ph sz="half" idx="1"/>
          </p:nvPr>
        </p:nvSpPr>
        <p:spPr>
          <a:xfrm>
            <a:off x="838200" y="1825625"/>
            <a:ext cx="5181600" cy="4351338"/>
          </a:xfrm>
        </p:spPr>
        <p:txBody>
          <a:bodyPr>
            <a:normAutofit/>
          </a:bodyPr>
          <a:lstStyle>
            <a:lvl1pPr>
              <a:lnSpc>
                <a:spcPct val="100000"/>
              </a:lnSpc>
              <a:defRPr sz="24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8B192DD4-0D4C-334F-B1E7-60504BF585AC}"/>
              </a:ext>
            </a:extLst>
          </p:cNvPr>
          <p:cNvSpPr>
            <a:spLocks noGrp="1"/>
          </p:cNvSpPr>
          <p:nvPr>
            <p:ph sz="half" idx="2"/>
          </p:nvPr>
        </p:nvSpPr>
        <p:spPr>
          <a:xfrm>
            <a:off x="6172200" y="1825625"/>
            <a:ext cx="5181600" cy="4351338"/>
          </a:xfrm>
        </p:spPr>
        <p:txBody>
          <a:bodyPr>
            <a:normAutofit/>
          </a:bodyPr>
          <a:lstStyle>
            <a:lvl1pPr>
              <a:lnSpc>
                <a:spcPct val="100000"/>
              </a:lnSpc>
              <a:defRPr sz="2400">
                <a:latin typeface="Century Gothic" panose="020B0502020202020204" pitchFamily="34" charset="0"/>
              </a:defRPr>
            </a:lvl1pPr>
            <a:lvl2pPr>
              <a:lnSpc>
                <a:spcPct val="100000"/>
              </a:lnSpc>
              <a:defRPr sz="2400">
                <a:latin typeface="Century Gothic" panose="020B0502020202020204" pitchFamily="34" charset="0"/>
              </a:defRPr>
            </a:lvl2pPr>
            <a:lvl3pPr>
              <a:lnSpc>
                <a:spcPct val="100000"/>
              </a:lnSpc>
              <a:defRPr sz="2400">
                <a:latin typeface="Century Gothic" panose="020B0502020202020204" pitchFamily="34" charset="0"/>
              </a:defRPr>
            </a:lvl3pPr>
            <a:lvl4pPr>
              <a:lnSpc>
                <a:spcPct val="100000"/>
              </a:lnSpc>
              <a:defRPr sz="2400">
                <a:latin typeface="Century Gothic" panose="020B0502020202020204" pitchFamily="34" charset="0"/>
              </a:defRPr>
            </a:lvl4pPr>
            <a:lvl5pPr>
              <a:lnSpc>
                <a:spcPct val="100000"/>
              </a:lnSpc>
              <a:defRPr sz="2400">
                <a:latin typeface="Century Gothic" panose="020B0502020202020204" pitchFamily="34" charset="0"/>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94" name="Vrije vorm 93">
            <a:extLst>
              <a:ext uri="{FF2B5EF4-FFF2-40B4-BE49-F238E27FC236}">
                <a16:creationId xmlns:a16="http://schemas.microsoft.com/office/drawing/2014/main" id="{2147C833-1E29-7D4F-A48D-6B6510142D5B}"/>
              </a:ext>
            </a:extLst>
          </p:cNvPr>
          <p:cNvSpPr/>
          <p:nvPr/>
        </p:nvSpPr>
        <p:spPr>
          <a:xfrm rot="10800000">
            <a:off x="2661072" y="6949896"/>
            <a:ext cx="44015" cy="25248"/>
          </a:xfrm>
          <a:custGeom>
            <a:avLst/>
            <a:gdLst>
              <a:gd name="connsiteX0" fmla="*/ 0 w 28892"/>
              <a:gd name="connsiteY0" fmla="*/ 0 h 16573"/>
              <a:gd name="connsiteX1" fmla="*/ 28892 w 28892"/>
              <a:gd name="connsiteY1" fmla="*/ 16574 h 16573"/>
              <a:gd name="connsiteX2" fmla="*/ 0 w 28892"/>
              <a:gd name="connsiteY2" fmla="*/ 0 h 16573"/>
            </a:gdLst>
            <a:ahLst/>
            <a:cxnLst>
              <a:cxn ang="0">
                <a:pos x="connsiteX0" y="connsiteY0"/>
              </a:cxn>
              <a:cxn ang="0">
                <a:pos x="connsiteX1" y="connsiteY1"/>
              </a:cxn>
              <a:cxn ang="0">
                <a:pos x="connsiteX2" y="connsiteY2"/>
              </a:cxn>
            </a:cxnLst>
            <a:rect l="l" t="t" r="r" b="b"/>
            <a:pathLst>
              <a:path w="28892" h="16573">
                <a:moveTo>
                  <a:pt x="0" y="0"/>
                </a:moveTo>
                <a:lnTo>
                  <a:pt x="28892" y="16574"/>
                </a:lnTo>
                <a:cubicBezTo>
                  <a:pt x="22225" y="7493"/>
                  <a:pt x="11874" y="1207"/>
                  <a:pt x="0" y="0"/>
                </a:cubicBezTo>
                <a:close/>
              </a:path>
            </a:pathLst>
          </a:custGeom>
          <a:solidFill>
            <a:srgbClr val="004D95"/>
          </a:solidFill>
          <a:ln w="6350" cap="flat">
            <a:noFill/>
            <a:prstDash val="solid"/>
            <a:miter/>
          </a:ln>
        </p:spPr>
        <p:txBody>
          <a:bodyPr rtlCol="0" anchor="ctr"/>
          <a:lstStyle/>
          <a:p>
            <a:endParaRPr lang="nl-NL"/>
          </a:p>
        </p:txBody>
      </p:sp>
      <p:sp>
        <p:nvSpPr>
          <p:cNvPr id="95" name="Vrije vorm 94">
            <a:extLst>
              <a:ext uri="{FF2B5EF4-FFF2-40B4-BE49-F238E27FC236}">
                <a16:creationId xmlns:a16="http://schemas.microsoft.com/office/drawing/2014/main" id="{B7C12D79-60FD-1A46-9054-CE9589977D3B}"/>
              </a:ext>
            </a:extLst>
          </p:cNvPr>
          <p:cNvSpPr/>
          <p:nvPr/>
        </p:nvSpPr>
        <p:spPr>
          <a:xfrm rot="10800000">
            <a:off x="239417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96" name="Vrije vorm 95">
            <a:extLst>
              <a:ext uri="{FF2B5EF4-FFF2-40B4-BE49-F238E27FC236}">
                <a16:creationId xmlns:a16="http://schemas.microsoft.com/office/drawing/2014/main" id="{7E09F8F8-18E2-5A47-B08B-C073026E0D90}"/>
              </a:ext>
            </a:extLst>
          </p:cNvPr>
          <p:cNvSpPr/>
          <p:nvPr/>
        </p:nvSpPr>
        <p:spPr>
          <a:xfrm rot="10800000">
            <a:off x="213946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97" name="Vrije vorm 96">
            <a:extLst>
              <a:ext uri="{FF2B5EF4-FFF2-40B4-BE49-F238E27FC236}">
                <a16:creationId xmlns:a16="http://schemas.microsoft.com/office/drawing/2014/main" id="{54D8DEDB-3BF9-0149-9CCA-F6202F068840}"/>
              </a:ext>
            </a:extLst>
          </p:cNvPr>
          <p:cNvSpPr/>
          <p:nvPr/>
        </p:nvSpPr>
        <p:spPr>
          <a:xfrm rot="10800000">
            <a:off x="188475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98" name="Vrije vorm 97">
            <a:extLst>
              <a:ext uri="{FF2B5EF4-FFF2-40B4-BE49-F238E27FC236}">
                <a16:creationId xmlns:a16="http://schemas.microsoft.com/office/drawing/2014/main" id="{682EA63B-BCB3-1840-ADA2-6A318A0E053E}"/>
              </a:ext>
            </a:extLst>
          </p:cNvPr>
          <p:cNvSpPr/>
          <p:nvPr/>
        </p:nvSpPr>
        <p:spPr>
          <a:xfrm rot="10800000">
            <a:off x="163004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99" name="Vrije vorm 98">
            <a:extLst>
              <a:ext uri="{FF2B5EF4-FFF2-40B4-BE49-F238E27FC236}">
                <a16:creationId xmlns:a16="http://schemas.microsoft.com/office/drawing/2014/main" id="{5249F687-ED1B-6642-80E8-624CA9639AFC}"/>
              </a:ext>
            </a:extLst>
          </p:cNvPr>
          <p:cNvSpPr/>
          <p:nvPr/>
        </p:nvSpPr>
        <p:spPr>
          <a:xfrm rot="10800000">
            <a:off x="137533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00" name="Vrije vorm 99">
            <a:extLst>
              <a:ext uri="{FF2B5EF4-FFF2-40B4-BE49-F238E27FC236}">
                <a16:creationId xmlns:a16="http://schemas.microsoft.com/office/drawing/2014/main" id="{07FF7054-6A66-404B-81E9-F3957654E33C}"/>
              </a:ext>
            </a:extLst>
          </p:cNvPr>
          <p:cNvSpPr/>
          <p:nvPr/>
        </p:nvSpPr>
        <p:spPr>
          <a:xfrm rot="10800000">
            <a:off x="1120623"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01" name="Vrije vorm 100">
            <a:extLst>
              <a:ext uri="{FF2B5EF4-FFF2-40B4-BE49-F238E27FC236}">
                <a16:creationId xmlns:a16="http://schemas.microsoft.com/office/drawing/2014/main" id="{21A11B90-A308-F641-BE73-A9C8181FFF9F}"/>
              </a:ext>
            </a:extLst>
          </p:cNvPr>
          <p:cNvSpPr/>
          <p:nvPr/>
        </p:nvSpPr>
        <p:spPr>
          <a:xfrm rot="10800000">
            <a:off x="86591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02" name="Vrije vorm 101">
            <a:extLst>
              <a:ext uri="{FF2B5EF4-FFF2-40B4-BE49-F238E27FC236}">
                <a16:creationId xmlns:a16="http://schemas.microsoft.com/office/drawing/2014/main" id="{8DFFE681-05C8-D345-B109-28914C4F1F09}"/>
              </a:ext>
            </a:extLst>
          </p:cNvPr>
          <p:cNvSpPr/>
          <p:nvPr/>
        </p:nvSpPr>
        <p:spPr>
          <a:xfrm rot="10800000">
            <a:off x="61120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03" name="Vrije vorm 102">
            <a:extLst>
              <a:ext uri="{FF2B5EF4-FFF2-40B4-BE49-F238E27FC236}">
                <a16:creationId xmlns:a16="http://schemas.microsoft.com/office/drawing/2014/main" id="{065BF484-DDD9-9943-8630-C0D71D05B3DE}"/>
              </a:ext>
            </a:extLst>
          </p:cNvPr>
          <p:cNvSpPr/>
          <p:nvPr/>
        </p:nvSpPr>
        <p:spPr>
          <a:xfrm rot="10800000">
            <a:off x="356397"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04" name="Vrije vorm 103">
            <a:extLst>
              <a:ext uri="{FF2B5EF4-FFF2-40B4-BE49-F238E27FC236}">
                <a16:creationId xmlns:a16="http://schemas.microsoft.com/office/drawing/2014/main" id="{3AA98828-E697-9D4C-A5A3-0C35989AA94B}"/>
              </a:ext>
            </a:extLst>
          </p:cNvPr>
          <p:cNvSpPr/>
          <p:nvPr/>
        </p:nvSpPr>
        <p:spPr>
          <a:xfrm rot="10800000">
            <a:off x="101688"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19" name="Vrije vorm 118">
            <a:extLst>
              <a:ext uri="{FF2B5EF4-FFF2-40B4-BE49-F238E27FC236}">
                <a16:creationId xmlns:a16="http://schemas.microsoft.com/office/drawing/2014/main" id="{BF12E963-F97E-424A-A1BA-E19ED7B25246}"/>
              </a:ext>
            </a:extLst>
          </p:cNvPr>
          <p:cNvSpPr/>
          <p:nvPr/>
        </p:nvSpPr>
        <p:spPr>
          <a:xfrm rot="10800000">
            <a:off x="2139464" y="6651074"/>
            <a:ext cx="99155" cy="68780"/>
          </a:xfrm>
          <a:custGeom>
            <a:avLst/>
            <a:gdLst>
              <a:gd name="connsiteX0" fmla="*/ 24130 w 65087"/>
              <a:gd name="connsiteY0" fmla="*/ 0 h 45148"/>
              <a:gd name="connsiteX1" fmla="*/ 0 w 65087"/>
              <a:gd name="connsiteY1" fmla="*/ 7938 h 45148"/>
              <a:gd name="connsiteX2" fmla="*/ 64897 w 65087"/>
              <a:gd name="connsiteY2" fmla="*/ 45149 h 45148"/>
              <a:gd name="connsiteX3" fmla="*/ 65088 w 65087"/>
              <a:gd name="connsiteY3" fmla="*/ 41021 h 45148"/>
              <a:gd name="connsiteX4" fmla="*/ 24130 w 65087"/>
              <a:gd name="connsiteY4" fmla="*/ 0 h 45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7" h="45148">
                <a:moveTo>
                  <a:pt x="24130" y="0"/>
                </a:moveTo>
                <a:cubicBezTo>
                  <a:pt x="15113" y="0"/>
                  <a:pt x="6731" y="2985"/>
                  <a:pt x="0" y="7938"/>
                </a:cubicBezTo>
                <a:lnTo>
                  <a:pt x="64897" y="45149"/>
                </a:lnTo>
                <a:cubicBezTo>
                  <a:pt x="65024" y="43751"/>
                  <a:pt x="65088" y="42418"/>
                  <a:pt x="65088" y="41021"/>
                </a:cubicBezTo>
                <a:cubicBezTo>
                  <a:pt x="65088" y="18351"/>
                  <a:pt x="46736" y="0"/>
                  <a:pt x="24130" y="0"/>
                </a:cubicBezTo>
                <a:close/>
              </a:path>
            </a:pathLst>
          </a:custGeom>
          <a:solidFill>
            <a:srgbClr val="004D95"/>
          </a:solidFill>
          <a:ln w="6350" cap="flat">
            <a:noFill/>
            <a:prstDash val="solid"/>
            <a:miter/>
          </a:ln>
        </p:spPr>
        <p:txBody>
          <a:bodyPr rtlCol="0" anchor="ctr"/>
          <a:lstStyle/>
          <a:p>
            <a:endParaRPr lang="nl-NL"/>
          </a:p>
        </p:txBody>
      </p:sp>
      <p:sp>
        <p:nvSpPr>
          <p:cNvPr id="120" name="Vrije vorm 119">
            <a:extLst>
              <a:ext uri="{FF2B5EF4-FFF2-40B4-BE49-F238E27FC236}">
                <a16:creationId xmlns:a16="http://schemas.microsoft.com/office/drawing/2014/main" id="{2F802D16-0B99-654D-98AB-130D045056FB}"/>
              </a:ext>
            </a:extLst>
          </p:cNvPr>
          <p:cNvSpPr/>
          <p:nvPr/>
        </p:nvSpPr>
        <p:spPr>
          <a:xfrm rot="10800000">
            <a:off x="1884753"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1" name="Vrije vorm 120">
            <a:extLst>
              <a:ext uri="{FF2B5EF4-FFF2-40B4-BE49-F238E27FC236}">
                <a16:creationId xmlns:a16="http://schemas.microsoft.com/office/drawing/2014/main" id="{F0E7E8A7-5CBB-8842-9674-C81C81F32E5E}"/>
              </a:ext>
            </a:extLst>
          </p:cNvPr>
          <p:cNvSpPr/>
          <p:nvPr/>
        </p:nvSpPr>
        <p:spPr>
          <a:xfrm rot="10800000">
            <a:off x="163004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2" name="Vrije vorm 121">
            <a:extLst>
              <a:ext uri="{FF2B5EF4-FFF2-40B4-BE49-F238E27FC236}">
                <a16:creationId xmlns:a16="http://schemas.microsoft.com/office/drawing/2014/main" id="{F37F8576-E481-024E-BFE0-A38D88073743}"/>
              </a:ext>
            </a:extLst>
          </p:cNvPr>
          <p:cNvSpPr/>
          <p:nvPr/>
        </p:nvSpPr>
        <p:spPr>
          <a:xfrm rot="10800000">
            <a:off x="1375334"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3" name="Vrije vorm 122">
            <a:extLst>
              <a:ext uri="{FF2B5EF4-FFF2-40B4-BE49-F238E27FC236}">
                <a16:creationId xmlns:a16="http://schemas.microsoft.com/office/drawing/2014/main" id="{432FC4C6-4ECF-A54B-8B96-CC330FCF18E9}"/>
              </a:ext>
            </a:extLst>
          </p:cNvPr>
          <p:cNvSpPr/>
          <p:nvPr/>
        </p:nvSpPr>
        <p:spPr>
          <a:xfrm rot="10800000">
            <a:off x="1120623"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4" name="Vrije vorm 123">
            <a:extLst>
              <a:ext uri="{FF2B5EF4-FFF2-40B4-BE49-F238E27FC236}">
                <a16:creationId xmlns:a16="http://schemas.microsoft.com/office/drawing/2014/main" id="{4F632153-F5E1-5B43-A660-285DE73FCC8B}"/>
              </a:ext>
            </a:extLst>
          </p:cNvPr>
          <p:cNvSpPr/>
          <p:nvPr/>
        </p:nvSpPr>
        <p:spPr>
          <a:xfrm rot="10800000">
            <a:off x="86591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5" name="Vrije vorm 124">
            <a:extLst>
              <a:ext uri="{FF2B5EF4-FFF2-40B4-BE49-F238E27FC236}">
                <a16:creationId xmlns:a16="http://schemas.microsoft.com/office/drawing/2014/main" id="{2ADE06DC-B0BA-8A41-B67C-6C8DF861965A}"/>
              </a:ext>
            </a:extLst>
          </p:cNvPr>
          <p:cNvSpPr/>
          <p:nvPr/>
        </p:nvSpPr>
        <p:spPr>
          <a:xfrm rot="10800000">
            <a:off x="61120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6" name="Vrije vorm 125">
            <a:extLst>
              <a:ext uri="{FF2B5EF4-FFF2-40B4-BE49-F238E27FC236}">
                <a16:creationId xmlns:a16="http://schemas.microsoft.com/office/drawing/2014/main" id="{CA62942A-BCF1-7D4A-AC58-95DE312D1982}"/>
              </a:ext>
            </a:extLst>
          </p:cNvPr>
          <p:cNvSpPr/>
          <p:nvPr/>
        </p:nvSpPr>
        <p:spPr>
          <a:xfrm rot="10800000">
            <a:off x="356397"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27" name="Vrije vorm 126">
            <a:extLst>
              <a:ext uri="{FF2B5EF4-FFF2-40B4-BE49-F238E27FC236}">
                <a16:creationId xmlns:a16="http://schemas.microsoft.com/office/drawing/2014/main" id="{E1C8629E-CF4A-9647-ACE6-804EF3F04F1F}"/>
              </a:ext>
            </a:extLst>
          </p:cNvPr>
          <p:cNvSpPr/>
          <p:nvPr/>
        </p:nvSpPr>
        <p:spPr>
          <a:xfrm rot="10800000">
            <a:off x="101688"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42" name="Vrije vorm 141">
            <a:extLst>
              <a:ext uri="{FF2B5EF4-FFF2-40B4-BE49-F238E27FC236}">
                <a16:creationId xmlns:a16="http://schemas.microsoft.com/office/drawing/2014/main" id="{4A739409-B0C4-AE4B-A8B9-07EB09984F12}"/>
              </a:ext>
            </a:extLst>
          </p:cNvPr>
          <p:cNvSpPr/>
          <p:nvPr/>
        </p:nvSpPr>
        <p:spPr>
          <a:xfrm rot="10800000">
            <a:off x="1630044" y="6365602"/>
            <a:ext cx="119372" cy="98671"/>
          </a:xfrm>
          <a:custGeom>
            <a:avLst/>
            <a:gdLst>
              <a:gd name="connsiteX0" fmla="*/ 37401 w 78358"/>
              <a:gd name="connsiteY0" fmla="*/ 0 h 64769"/>
              <a:gd name="connsiteX1" fmla="*/ 0 w 78358"/>
              <a:gd name="connsiteY1" fmla="*/ 24257 h 64769"/>
              <a:gd name="connsiteX2" fmla="*/ 70675 w 78358"/>
              <a:gd name="connsiteY2" fmla="*/ 64770 h 64769"/>
              <a:gd name="connsiteX3" fmla="*/ 78359 w 78358"/>
              <a:gd name="connsiteY3" fmla="*/ 40957 h 64769"/>
              <a:gd name="connsiteX4" fmla="*/ 37401 w 78358"/>
              <a:gd name="connsiteY4" fmla="*/ 0 h 6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58" h="64769">
                <a:moveTo>
                  <a:pt x="37401" y="0"/>
                </a:moveTo>
                <a:cubicBezTo>
                  <a:pt x="20701" y="0"/>
                  <a:pt x="6413" y="9970"/>
                  <a:pt x="0" y="24257"/>
                </a:cubicBezTo>
                <a:lnTo>
                  <a:pt x="70675" y="64770"/>
                </a:lnTo>
                <a:cubicBezTo>
                  <a:pt x="75501" y="58039"/>
                  <a:pt x="78359" y="49848"/>
                  <a:pt x="78359" y="40957"/>
                </a:cubicBezTo>
                <a:cubicBezTo>
                  <a:pt x="78359" y="18351"/>
                  <a:pt x="60007" y="0"/>
                  <a:pt x="37401" y="0"/>
                </a:cubicBezTo>
                <a:close/>
              </a:path>
            </a:pathLst>
          </a:custGeom>
          <a:solidFill>
            <a:srgbClr val="004D95"/>
          </a:solidFill>
          <a:ln w="6350" cap="flat">
            <a:noFill/>
            <a:prstDash val="solid"/>
            <a:miter/>
          </a:ln>
        </p:spPr>
        <p:txBody>
          <a:bodyPr rtlCol="0" anchor="ctr"/>
          <a:lstStyle/>
          <a:p>
            <a:endParaRPr lang="nl-NL"/>
          </a:p>
        </p:txBody>
      </p:sp>
      <p:sp>
        <p:nvSpPr>
          <p:cNvPr id="143" name="Vrije vorm 142">
            <a:extLst>
              <a:ext uri="{FF2B5EF4-FFF2-40B4-BE49-F238E27FC236}">
                <a16:creationId xmlns:a16="http://schemas.microsoft.com/office/drawing/2014/main" id="{397D4D81-D0CE-5947-88FB-9688CD182A02}"/>
              </a:ext>
            </a:extLst>
          </p:cNvPr>
          <p:cNvSpPr/>
          <p:nvPr/>
        </p:nvSpPr>
        <p:spPr>
          <a:xfrm rot="10800000">
            <a:off x="1375334"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44" name="Vrije vorm 143">
            <a:extLst>
              <a:ext uri="{FF2B5EF4-FFF2-40B4-BE49-F238E27FC236}">
                <a16:creationId xmlns:a16="http://schemas.microsoft.com/office/drawing/2014/main" id="{2E04615D-B40C-904C-9F4C-AD733AE59187}"/>
              </a:ext>
            </a:extLst>
          </p:cNvPr>
          <p:cNvSpPr/>
          <p:nvPr/>
        </p:nvSpPr>
        <p:spPr>
          <a:xfrm rot="10800000">
            <a:off x="1120623"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45" name="Vrije vorm 144">
            <a:extLst>
              <a:ext uri="{FF2B5EF4-FFF2-40B4-BE49-F238E27FC236}">
                <a16:creationId xmlns:a16="http://schemas.microsoft.com/office/drawing/2014/main" id="{B6F8BAFA-369E-0646-9035-1B4B7C23E140}"/>
              </a:ext>
            </a:extLst>
          </p:cNvPr>
          <p:cNvSpPr/>
          <p:nvPr/>
        </p:nvSpPr>
        <p:spPr>
          <a:xfrm rot="10800000">
            <a:off x="86591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46" name="Vrije vorm 145">
            <a:extLst>
              <a:ext uri="{FF2B5EF4-FFF2-40B4-BE49-F238E27FC236}">
                <a16:creationId xmlns:a16="http://schemas.microsoft.com/office/drawing/2014/main" id="{7568F129-1EBF-3740-BE18-E38FBA766B82}"/>
              </a:ext>
            </a:extLst>
          </p:cNvPr>
          <p:cNvSpPr/>
          <p:nvPr/>
        </p:nvSpPr>
        <p:spPr>
          <a:xfrm rot="10800000">
            <a:off x="61120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47" name="Vrije vorm 146">
            <a:extLst>
              <a:ext uri="{FF2B5EF4-FFF2-40B4-BE49-F238E27FC236}">
                <a16:creationId xmlns:a16="http://schemas.microsoft.com/office/drawing/2014/main" id="{B5B6C9FA-82D2-CC4A-8597-D90A5A3BFBBF}"/>
              </a:ext>
            </a:extLst>
          </p:cNvPr>
          <p:cNvSpPr/>
          <p:nvPr/>
        </p:nvSpPr>
        <p:spPr>
          <a:xfrm rot="10800000">
            <a:off x="356397"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48" name="Vrije vorm 147">
            <a:extLst>
              <a:ext uri="{FF2B5EF4-FFF2-40B4-BE49-F238E27FC236}">
                <a16:creationId xmlns:a16="http://schemas.microsoft.com/office/drawing/2014/main" id="{6A00F8EE-BE10-C447-BDF8-2F114A844666}"/>
              </a:ext>
            </a:extLst>
          </p:cNvPr>
          <p:cNvSpPr/>
          <p:nvPr/>
        </p:nvSpPr>
        <p:spPr>
          <a:xfrm rot="10800000">
            <a:off x="101688"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61" name="Vrije vorm 160">
            <a:extLst>
              <a:ext uri="{FF2B5EF4-FFF2-40B4-BE49-F238E27FC236}">
                <a16:creationId xmlns:a16="http://schemas.microsoft.com/office/drawing/2014/main" id="{BADC8E32-CD41-0941-837C-EFB5493256EC}"/>
              </a:ext>
            </a:extLst>
          </p:cNvPr>
          <p:cNvSpPr/>
          <p:nvPr/>
        </p:nvSpPr>
        <p:spPr>
          <a:xfrm rot="10800000">
            <a:off x="1120529" y="6088835"/>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292 h 78676"/>
              <a:gd name="connsiteX4" fmla="*/ 5689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1"/>
                  <a:pt x="63564" y="0"/>
                  <a:pt x="40958" y="0"/>
                </a:cubicBezTo>
                <a:cubicBezTo>
                  <a:pt x="18352" y="0"/>
                  <a:pt x="0" y="18351"/>
                  <a:pt x="0" y="40958"/>
                </a:cubicBezTo>
                <a:cubicBezTo>
                  <a:pt x="0" y="42799"/>
                  <a:pt x="190" y="44577"/>
                  <a:pt x="381" y="46292"/>
                </a:cubicBezTo>
                <a:lnTo>
                  <a:pt x="56896" y="78677"/>
                </a:lnTo>
                <a:cubicBezTo>
                  <a:pt x="71564" y="72517"/>
                  <a:pt x="81915" y="57912"/>
                  <a:pt x="81915" y="40958"/>
                </a:cubicBezTo>
                <a:close/>
              </a:path>
            </a:pathLst>
          </a:custGeom>
          <a:solidFill>
            <a:srgbClr val="004D95"/>
          </a:solidFill>
          <a:ln w="6350" cap="flat">
            <a:noFill/>
            <a:prstDash val="solid"/>
            <a:miter/>
          </a:ln>
        </p:spPr>
        <p:txBody>
          <a:bodyPr rtlCol="0" anchor="ctr"/>
          <a:lstStyle/>
          <a:p>
            <a:endParaRPr lang="nl-NL"/>
          </a:p>
        </p:txBody>
      </p:sp>
      <p:sp>
        <p:nvSpPr>
          <p:cNvPr id="162" name="Vrije vorm 161">
            <a:extLst>
              <a:ext uri="{FF2B5EF4-FFF2-40B4-BE49-F238E27FC236}">
                <a16:creationId xmlns:a16="http://schemas.microsoft.com/office/drawing/2014/main" id="{D6766A9E-0332-4040-9335-92446F148474}"/>
              </a:ext>
            </a:extLst>
          </p:cNvPr>
          <p:cNvSpPr/>
          <p:nvPr/>
        </p:nvSpPr>
        <p:spPr>
          <a:xfrm rot="10800000">
            <a:off x="86591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63" name="Vrije vorm 162">
            <a:extLst>
              <a:ext uri="{FF2B5EF4-FFF2-40B4-BE49-F238E27FC236}">
                <a16:creationId xmlns:a16="http://schemas.microsoft.com/office/drawing/2014/main" id="{4704E2C1-3016-8E41-A894-C4F676CFADE8}"/>
              </a:ext>
            </a:extLst>
          </p:cNvPr>
          <p:cNvSpPr/>
          <p:nvPr/>
        </p:nvSpPr>
        <p:spPr>
          <a:xfrm rot="10800000">
            <a:off x="61120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64" name="Vrije vorm 163">
            <a:extLst>
              <a:ext uri="{FF2B5EF4-FFF2-40B4-BE49-F238E27FC236}">
                <a16:creationId xmlns:a16="http://schemas.microsoft.com/office/drawing/2014/main" id="{79B611D5-967B-234D-B511-7AB2F87F285D}"/>
              </a:ext>
            </a:extLst>
          </p:cNvPr>
          <p:cNvSpPr/>
          <p:nvPr/>
        </p:nvSpPr>
        <p:spPr>
          <a:xfrm rot="10800000">
            <a:off x="356397" y="6083903"/>
            <a:ext cx="124791" cy="124790"/>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65" name="Vrije vorm 164">
            <a:extLst>
              <a:ext uri="{FF2B5EF4-FFF2-40B4-BE49-F238E27FC236}">
                <a16:creationId xmlns:a16="http://schemas.microsoft.com/office/drawing/2014/main" id="{765F984B-06E2-5E42-A9BB-295B9F93F0DA}"/>
              </a:ext>
            </a:extLst>
          </p:cNvPr>
          <p:cNvSpPr/>
          <p:nvPr/>
        </p:nvSpPr>
        <p:spPr>
          <a:xfrm rot="10800000">
            <a:off x="101688"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177" name="Vrije vorm 176">
            <a:extLst>
              <a:ext uri="{FF2B5EF4-FFF2-40B4-BE49-F238E27FC236}">
                <a16:creationId xmlns:a16="http://schemas.microsoft.com/office/drawing/2014/main" id="{40434728-E53E-F246-A5CA-8761B3400A24}"/>
              </a:ext>
            </a:extLst>
          </p:cNvPr>
          <p:cNvSpPr/>
          <p:nvPr/>
        </p:nvSpPr>
        <p:spPr>
          <a:xfrm rot="10800000">
            <a:off x="878297" y="5928058"/>
            <a:ext cx="43145" cy="24763"/>
          </a:xfrm>
          <a:custGeom>
            <a:avLst/>
            <a:gdLst>
              <a:gd name="connsiteX0" fmla="*/ 0 w 28321"/>
              <a:gd name="connsiteY0" fmla="*/ 0 h 16255"/>
              <a:gd name="connsiteX1" fmla="*/ 28321 w 28321"/>
              <a:gd name="connsiteY1" fmla="*/ 16256 h 16255"/>
              <a:gd name="connsiteX2" fmla="*/ 0 w 28321"/>
              <a:gd name="connsiteY2" fmla="*/ 0 h 16255"/>
            </a:gdLst>
            <a:ahLst/>
            <a:cxnLst>
              <a:cxn ang="0">
                <a:pos x="connsiteX0" y="connsiteY0"/>
              </a:cxn>
              <a:cxn ang="0">
                <a:pos x="connsiteX1" y="connsiteY1"/>
              </a:cxn>
              <a:cxn ang="0">
                <a:pos x="connsiteX2" y="connsiteY2"/>
              </a:cxn>
            </a:cxnLst>
            <a:rect l="l" t="t" r="r" b="b"/>
            <a:pathLst>
              <a:path w="28321" h="16255">
                <a:moveTo>
                  <a:pt x="0" y="0"/>
                </a:moveTo>
                <a:lnTo>
                  <a:pt x="28321" y="16256"/>
                </a:lnTo>
                <a:cubicBezTo>
                  <a:pt x="21717" y="7366"/>
                  <a:pt x="11557" y="1270"/>
                  <a:pt x="0" y="0"/>
                </a:cubicBezTo>
                <a:close/>
              </a:path>
            </a:pathLst>
          </a:custGeom>
          <a:solidFill>
            <a:srgbClr val="004D95"/>
          </a:solidFill>
          <a:ln w="6350" cap="flat">
            <a:noFill/>
            <a:prstDash val="solid"/>
            <a:miter/>
          </a:ln>
        </p:spPr>
        <p:txBody>
          <a:bodyPr rtlCol="0" anchor="ctr"/>
          <a:lstStyle/>
          <a:p>
            <a:endParaRPr lang="nl-NL"/>
          </a:p>
        </p:txBody>
      </p:sp>
      <p:sp>
        <p:nvSpPr>
          <p:cNvPr id="178" name="Vrije vorm 177">
            <a:extLst>
              <a:ext uri="{FF2B5EF4-FFF2-40B4-BE49-F238E27FC236}">
                <a16:creationId xmlns:a16="http://schemas.microsoft.com/office/drawing/2014/main" id="{A2FA83CF-E1C0-FA47-BB88-C3E4AD63B49C}"/>
              </a:ext>
            </a:extLst>
          </p:cNvPr>
          <p:cNvSpPr/>
          <p:nvPr/>
        </p:nvSpPr>
        <p:spPr>
          <a:xfrm rot="10800000">
            <a:off x="611204"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79" name="Vrije vorm 178">
            <a:extLst>
              <a:ext uri="{FF2B5EF4-FFF2-40B4-BE49-F238E27FC236}">
                <a16:creationId xmlns:a16="http://schemas.microsoft.com/office/drawing/2014/main" id="{0B79F033-84BA-E143-BC04-2203C0B01CBB}"/>
              </a:ext>
            </a:extLst>
          </p:cNvPr>
          <p:cNvSpPr/>
          <p:nvPr/>
        </p:nvSpPr>
        <p:spPr>
          <a:xfrm rot="10800000">
            <a:off x="356397" y="5828418"/>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80" name="Vrije vorm 179">
            <a:extLst>
              <a:ext uri="{FF2B5EF4-FFF2-40B4-BE49-F238E27FC236}">
                <a16:creationId xmlns:a16="http://schemas.microsoft.com/office/drawing/2014/main" id="{A44968FA-1033-3944-ACE8-9F838CFE76BE}"/>
              </a:ext>
            </a:extLst>
          </p:cNvPr>
          <p:cNvSpPr/>
          <p:nvPr/>
        </p:nvSpPr>
        <p:spPr>
          <a:xfrm rot="10800000">
            <a:off x="101688"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90" name="Vrije vorm 189">
            <a:extLst>
              <a:ext uri="{FF2B5EF4-FFF2-40B4-BE49-F238E27FC236}">
                <a16:creationId xmlns:a16="http://schemas.microsoft.com/office/drawing/2014/main" id="{FF726295-B42E-F24E-8387-7D9F313250D3}"/>
              </a:ext>
            </a:extLst>
          </p:cNvPr>
          <p:cNvSpPr/>
          <p:nvPr/>
        </p:nvSpPr>
        <p:spPr>
          <a:xfrm rot="10800000">
            <a:off x="356399" y="5629139"/>
            <a:ext cx="99059" cy="68490"/>
          </a:xfrm>
          <a:custGeom>
            <a:avLst/>
            <a:gdLst>
              <a:gd name="connsiteX0" fmla="*/ 24067 w 65024"/>
              <a:gd name="connsiteY0" fmla="*/ 0 h 44958"/>
              <a:gd name="connsiteX1" fmla="*/ 0 w 65024"/>
              <a:gd name="connsiteY1" fmla="*/ 7811 h 44958"/>
              <a:gd name="connsiteX2" fmla="*/ 64834 w 65024"/>
              <a:gd name="connsiteY2" fmla="*/ 44958 h 44958"/>
              <a:gd name="connsiteX3" fmla="*/ 65024 w 65024"/>
              <a:gd name="connsiteY3" fmla="*/ 40957 h 44958"/>
              <a:gd name="connsiteX4" fmla="*/ 24067 w 65024"/>
              <a:gd name="connsiteY4" fmla="*/ 0 h 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24" h="44958">
                <a:moveTo>
                  <a:pt x="24067" y="0"/>
                </a:moveTo>
                <a:cubicBezTo>
                  <a:pt x="15049" y="0"/>
                  <a:pt x="6795" y="2921"/>
                  <a:pt x="0" y="7811"/>
                </a:cubicBezTo>
                <a:lnTo>
                  <a:pt x="64834" y="44958"/>
                </a:lnTo>
                <a:cubicBezTo>
                  <a:pt x="64961" y="43625"/>
                  <a:pt x="65024" y="42291"/>
                  <a:pt x="65024" y="40957"/>
                </a:cubicBezTo>
                <a:cubicBezTo>
                  <a:pt x="65024" y="18351"/>
                  <a:pt x="46673" y="0"/>
                  <a:pt x="24067" y="0"/>
                </a:cubicBezTo>
                <a:close/>
              </a:path>
            </a:pathLst>
          </a:custGeom>
          <a:solidFill>
            <a:srgbClr val="004D95"/>
          </a:solidFill>
          <a:ln w="6350" cap="flat">
            <a:noFill/>
            <a:prstDash val="solid"/>
            <a:miter/>
          </a:ln>
        </p:spPr>
        <p:txBody>
          <a:bodyPr rtlCol="0" anchor="ctr"/>
          <a:lstStyle/>
          <a:p>
            <a:endParaRPr lang="nl-NL"/>
          </a:p>
        </p:txBody>
      </p:sp>
      <p:sp>
        <p:nvSpPr>
          <p:cNvPr id="191" name="Vrije vorm 190">
            <a:extLst>
              <a:ext uri="{FF2B5EF4-FFF2-40B4-BE49-F238E27FC236}">
                <a16:creationId xmlns:a16="http://schemas.microsoft.com/office/drawing/2014/main" id="{E106C7EC-99B0-054E-8AA9-E74D49364FAB}"/>
              </a:ext>
            </a:extLst>
          </p:cNvPr>
          <p:cNvSpPr/>
          <p:nvPr/>
        </p:nvSpPr>
        <p:spPr>
          <a:xfrm rot="10800000">
            <a:off x="101688" y="557283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9" name="Tekstvak 8">
            <a:extLst>
              <a:ext uri="{FF2B5EF4-FFF2-40B4-BE49-F238E27FC236}">
                <a16:creationId xmlns:a16="http://schemas.microsoft.com/office/drawing/2014/main" id="{0ED6DCB3-92E3-D440-BB94-B6A08EAC2A2A}"/>
              </a:ext>
            </a:extLst>
          </p:cNvPr>
          <p:cNvSpPr txBox="1"/>
          <p:nvPr userDrawn="1"/>
        </p:nvSpPr>
        <p:spPr>
          <a:xfrm>
            <a:off x="11679382" y="477982"/>
            <a:ext cx="0" cy="0"/>
          </a:xfrm>
          <a:prstGeom prst="rect">
            <a:avLst/>
          </a:prstGeom>
        </p:spPr>
        <p:txBody>
          <a:bodyPr vert="horz" wrap="none" lIns="91440" tIns="45720" rIns="91440" bIns="45720" rtlCol="0" anchor="t">
            <a:normAutofit fontScale="25000" lnSpcReduction="20000"/>
          </a:bodyPr>
          <a:lstStyle/>
          <a:p>
            <a:pPr algn="l">
              <a:lnSpc>
                <a:spcPct val="150000"/>
              </a:lnSpc>
              <a:spcBef>
                <a:spcPts val="400"/>
              </a:spcBef>
            </a:pPr>
            <a:endParaRPr lang="nl-NL" dirty="0" err="1">
              <a:solidFill>
                <a:srgbClr val="004B96"/>
              </a:solidFill>
              <a:latin typeface="Century Gothic" panose="020B0502020202020204" pitchFamily="34" charset="0"/>
            </a:endParaRPr>
          </a:p>
        </p:txBody>
      </p:sp>
      <p:pic>
        <p:nvPicPr>
          <p:cNvPr id="47" name="Graphic 46">
            <a:extLst>
              <a:ext uri="{FF2B5EF4-FFF2-40B4-BE49-F238E27FC236}">
                <a16:creationId xmlns:a16="http://schemas.microsoft.com/office/drawing/2014/main" id="{84A28D00-32AA-DD4B-968B-A03B7B6D6721}"/>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541358" y="323263"/>
            <a:ext cx="1231541" cy="431039"/>
          </a:xfrm>
          <a:prstGeom prst="rect">
            <a:avLst/>
          </a:prstGeom>
        </p:spPr>
      </p:pic>
    </p:spTree>
    <p:extLst>
      <p:ext uri="{BB962C8B-B14F-4D97-AF65-F5344CB8AC3E}">
        <p14:creationId xmlns:p14="http://schemas.microsoft.com/office/powerpoint/2010/main" val="226196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blauwe pagina tekst of illustraties">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AF7C7379-63BB-1B4B-97BA-A7EF593831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2" name="Tekstvak 21">
            <a:extLst>
              <a:ext uri="{FF2B5EF4-FFF2-40B4-BE49-F238E27FC236}">
                <a16:creationId xmlns:a16="http://schemas.microsoft.com/office/drawing/2014/main" id="{F36AAD5A-091B-9F47-9A2F-C9C5F4D9ACC9}"/>
              </a:ext>
            </a:extLst>
          </p:cNvPr>
          <p:cNvSpPr txBox="1"/>
          <p:nvPr userDrawn="1"/>
        </p:nvSpPr>
        <p:spPr>
          <a:xfrm>
            <a:off x="3326181" y="7372800"/>
            <a:ext cx="5165889" cy="3779733"/>
          </a:xfrm>
          <a:prstGeom prst="rect">
            <a:avLst/>
          </a:prstGeom>
          <a:solidFill>
            <a:srgbClr val="FFFF00"/>
          </a:solidFill>
        </p:spPr>
        <p:txBody>
          <a:bodyPr vert="horz" wrap="square" lIns="91440" tIns="45720" rIns="91440" bIns="45720" rtlCol="0" anchor="t">
            <a:normAutofit/>
          </a:bodyPr>
          <a:lstStyle/>
          <a:p>
            <a:r>
              <a:rPr lang="nl-NL" sz="1800" kern="1200" dirty="0">
                <a:solidFill>
                  <a:schemeClr val="tx1"/>
                </a:solidFill>
                <a:effectLst/>
                <a:latin typeface="+mn-lt"/>
                <a:ea typeface="+mn-ea"/>
                <a:cs typeface="+mn-cs"/>
              </a:rPr>
              <a:t>speerpunten weg, wijzigen in een reguliere tekstslide met </a:t>
            </a:r>
            <a:r>
              <a:rPr lang="nl-NL" sz="1800" kern="1200" dirty="0" err="1">
                <a:solidFill>
                  <a:schemeClr val="tx1"/>
                </a:solidFill>
                <a:effectLst/>
                <a:latin typeface="+mn-lt"/>
                <a:ea typeface="+mn-ea"/>
                <a:cs typeface="+mn-cs"/>
              </a:rPr>
              <a:t>tekstvak</a:t>
            </a:r>
            <a:r>
              <a:rPr lang="nl-NL" sz="1800" kern="1200" dirty="0">
                <a:solidFill>
                  <a:schemeClr val="tx1"/>
                </a:solidFill>
                <a:effectLst/>
                <a:latin typeface="+mn-lt"/>
                <a:ea typeface="+mn-ea"/>
                <a:cs typeface="+mn-cs"/>
              </a:rPr>
              <a:t> met titel + opsomming</a:t>
            </a:r>
          </a:p>
        </p:txBody>
      </p:sp>
      <p:sp>
        <p:nvSpPr>
          <p:cNvPr id="23" name="Titel 1">
            <a:extLst>
              <a:ext uri="{FF2B5EF4-FFF2-40B4-BE49-F238E27FC236}">
                <a16:creationId xmlns:a16="http://schemas.microsoft.com/office/drawing/2014/main" id="{56E85D5A-7C88-BD48-9288-1E9E53AB4EE5}"/>
              </a:ext>
            </a:extLst>
          </p:cNvPr>
          <p:cNvSpPr>
            <a:spLocks noGrp="1"/>
          </p:cNvSpPr>
          <p:nvPr>
            <p:ph type="title" hasCustomPrompt="1"/>
          </p:nvPr>
        </p:nvSpPr>
        <p:spPr>
          <a:xfrm>
            <a:off x="838200" y="365125"/>
            <a:ext cx="10515600" cy="1325563"/>
          </a:xfrm>
        </p:spPr>
        <p:txBody>
          <a:bodyPr/>
          <a:lstStyle>
            <a:lvl1pPr>
              <a:defRPr cap="none" baseline="0">
                <a:solidFill>
                  <a:schemeClr val="bg1"/>
                </a:solidFill>
                <a:latin typeface="Century Gothic" panose="020B0502020202020204" pitchFamily="34" charset="0"/>
              </a:defRPr>
            </a:lvl1pPr>
          </a:lstStyle>
          <a:p>
            <a:r>
              <a:rPr lang="nl-NL" dirty="0"/>
              <a:t>Klik om een titel toe te voegen</a:t>
            </a:r>
            <a:endParaRPr lang="en-GB" dirty="0"/>
          </a:p>
        </p:txBody>
      </p:sp>
      <p:sp>
        <p:nvSpPr>
          <p:cNvPr id="24" name="Tijdelijke aanduiding voor inhoud 2">
            <a:extLst>
              <a:ext uri="{FF2B5EF4-FFF2-40B4-BE49-F238E27FC236}">
                <a16:creationId xmlns:a16="http://schemas.microsoft.com/office/drawing/2014/main" id="{C0A1EA12-4C6E-6C42-BB41-660FC43F28FD}"/>
              </a:ext>
            </a:extLst>
          </p:cNvPr>
          <p:cNvSpPr>
            <a:spLocks noGrp="1"/>
          </p:cNvSpPr>
          <p:nvPr>
            <p:ph sz="half" idx="1"/>
          </p:nvPr>
        </p:nvSpPr>
        <p:spPr>
          <a:xfrm>
            <a:off x="838200" y="1825625"/>
            <a:ext cx="5181600" cy="4351338"/>
          </a:xfrm>
        </p:spPr>
        <p:txBody>
          <a:bodyPr>
            <a:normAutofit/>
          </a:bodyPr>
          <a:lstStyle>
            <a:lvl1pPr marL="285750" indent="-285750">
              <a:lnSpc>
                <a:spcPct val="100000"/>
              </a:lnSpc>
              <a:buFont typeface="Arial" panose="020B0604020202020204" pitchFamily="34" charset="0"/>
              <a:buChar char="•"/>
              <a:defRPr sz="2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nl-NL"/>
              <a:t>Tekststijl van het model bewerken</a:t>
            </a:r>
          </a:p>
        </p:txBody>
      </p:sp>
      <p:sp>
        <p:nvSpPr>
          <p:cNvPr id="25" name="Tijdelijke aanduiding voor inhoud 3">
            <a:extLst>
              <a:ext uri="{FF2B5EF4-FFF2-40B4-BE49-F238E27FC236}">
                <a16:creationId xmlns:a16="http://schemas.microsoft.com/office/drawing/2014/main" id="{E688B35D-94CB-8C43-A65C-4B93C6C645FC}"/>
              </a:ext>
            </a:extLst>
          </p:cNvPr>
          <p:cNvSpPr>
            <a:spLocks noGrp="1"/>
          </p:cNvSpPr>
          <p:nvPr>
            <p:ph sz="half" idx="2"/>
          </p:nvPr>
        </p:nvSpPr>
        <p:spPr>
          <a:xfrm>
            <a:off x="6172200" y="1825625"/>
            <a:ext cx="5181600" cy="4351338"/>
          </a:xfrm>
        </p:spPr>
        <p:txBody>
          <a:bodyPr>
            <a:normAutofit/>
          </a:bodyPr>
          <a:lstStyle>
            <a:lvl1pPr marL="228600" indent="-228600">
              <a:lnSpc>
                <a:spcPct val="100000"/>
              </a:lnSpc>
              <a:buFont typeface="Arial" panose="020B0604020202020204" pitchFamily="34" charset="0"/>
              <a:buChar char="•"/>
              <a:defRPr sz="2400">
                <a:solidFill>
                  <a:schemeClr val="bg1"/>
                </a:solidFill>
                <a:latin typeface="Century Gothic" panose="020B0502020202020204" pitchFamily="34" charset="0"/>
              </a:defRPr>
            </a:lvl1pPr>
            <a:lvl2pPr marL="685800" indent="-228600">
              <a:lnSpc>
                <a:spcPct val="100000"/>
              </a:lnSpc>
              <a:buFont typeface="Arial" panose="020B0604020202020204" pitchFamily="34" charset="0"/>
              <a:buChar char="•"/>
              <a:defRPr sz="2400">
                <a:solidFill>
                  <a:schemeClr val="bg1"/>
                </a:solidFill>
                <a:latin typeface="Century Gothic" panose="020B0502020202020204" pitchFamily="34" charset="0"/>
              </a:defRPr>
            </a:lvl2pPr>
            <a:lvl3pPr marL="1143000" indent="-228600">
              <a:lnSpc>
                <a:spcPct val="100000"/>
              </a:lnSpc>
              <a:buFont typeface="Arial" panose="020B0604020202020204" pitchFamily="34" charset="0"/>
              <a:buChar char="•"/>
              <a:defRPr sz="2400">
                <a:solidFill>
                  <a:schemeClr val="bg1"/>
                </a:solidFill>
                <a:latin typeface="Century Gothic" panose="020B0502020202020204" pitchFamily="34" charset="0"/>
              </a:defRPr>
            </a:lvl3pPr>
            <a:lvl4pPr marL="1600200" indent="-228600">
              <a:lnSpc>
                <a:spcPct val="100000"/>
              </a:lnSpc>
              <a:buFont typeface="Arial" panose="020B0604020202020204" pitchFamily="34" charset="0"/>
              <a:buChar char="•"/>
              <a:defRPr sz="2400">
                <a:solidFill>
                  <a:schemeClr val="bg1"/>
                </a:solidFill>
                <a:latin typeface="Century Gothic" panose="020B0502020202020204" pitchFamily="34" charset="0"/>
              </a:defRPr>
            </a:lvl4pPr>
            <a:lvl5pPr marL="2057400" indent="-228600">
              <a:lnSpc>
                <a:spcPct val="100000"/>
              </a:lnSpc>
              <a:buFont typeface="Arial" panose="020B0604020202020204" pitchFamily="34" charset="0"/>
              <a:buChar char="•"/>
              <a:defRPr sz="2400">
                <a:solidFill>
                  <a:schemeClr val="bg1"/>
                </a:solidFill>
                <a:latin typeface="Century Gothic" panose="020B0502020202020204" pitchFamily="34" charset="0"/>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pic>
        <p:nvPicPr>
          <p:cNvPr id="29" name="Afbeelding 28">
            <a:extLst>
              <a:ext uri="{FF2B5EF4-FFF2-40B4-BE49-F238E27FC236}">
                <a16:creationId xmlns:a16="http://schemas.microsoft.com/office/drawing/2014/main" id="{2573873D-1C2C-104F-856F-9B0CD35AA16E}"/>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tretch>
            <a:fillRect/>
          </a:stretch>
        </p:blipFill>
        <p:spPr>
          <a:xfrm>
            <a:off x="10541358" y="323263"/>
            <a:ext cx="1231541" cy="438737"/>
          </a:xfrm>
          <a:prstGeom prst="rect">
            <a:avLst/>
          </a:prstGeom>
        </p:spPr>
      </p:pic>
    </p:spTree>
    <p:extLst>
      <p:ext uri="{BB962C8B-B14F-4D97-AF65-F5344CB8AC3E}">
        <p14:creationId xmlns:p14="http://schemas.microsoft.com/office/powerpoint/2010/main" val="2491804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ussenpagina">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C6F2C011-35B4-7547-98F4-E35F63598664}"/>
              </a:ext>
            </a:extLst>
          </p:cNvPr>
          <p:cNvGrpSpPr/>
          <p:nvPr userDrawn="1"/>
        </p:nvGrpSpPr>
        <p:grpSpPr>
          <a:xfrm>
            <a:off x="4260915" y="2196444"/>
            <a:ext cx="8015759" cy="4783762"/>
            <a:chOff x="2933277" y="1438783"/>
            <a:chExt cx="8948319" cy="5340309"/>
          </a:xfrm>
        </p:grpSpPr>
        <p:sp>
          <p:nvSpPr>
            <p:cNvPr id="11" name="Vrije vorm 10">
              <a:extLst>
                <a:ext uri="{FF2B5EF4-FFF2-40B4-BE49-F238E27FC236}">
                  <a16:creationId xmlns:a16="http://schemas.microsoft.com/office/drawing/2014/main" id="{71F5F32F-0C72-3447-9E1B-734879417C0A}"/>
                </a:ext>
              </a:extLst>
            </p:cNvPr>
            <p:cNvSpPr/>
            <p:nvPr/>
          </p:nvSpPr>
          <p:spPr>
            <a:xfrm rot="10800000">
              <a:off x="11530618"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5386073C-A3A7-4745-ABBE-C7E6C113C446}"/>
                </a:ext>
              </a:extLst>
            </p:cNvPr>
            <p:cNvSpPr/>
            <p:nvPr/>
          </p:nvSpPr>
          <p:spPr>
            <a:xfrm rot="10800000">
              <a:off x="10814243"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3" name="Vrije vorm 12">
              <a:extLst>
                <a:ext uri="{FF2B5EF4-FFF2-40B4-BE49-F238E27FC236}">
                  <a16:creationId xmlns:a16="http://schemas.microsoft.com/office/drawing/2014/main" id="{729D4E30-A498-7B49-9486-F24BA0869769}"/>
                </a:ext>
              </a:extLst>
            </p:cNvPr>
            <p:cNvSpPr/>
            <p:nvPr/>
          </p:nvSpPr>
          <p:spPr>
            <a:xfrm rot="10800000">
              <a:off x="10097864" y="6428118"/>
              <a:ext cx="350978" cy="350974"/>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14" name="Vrije vorm 13">
              <a:extLst>
                <a:ext uri="{FF2B5EF4-FFF2-40B4-BE49-F238E27FC236}">
                  <a16:creationId xmlns:a16="http://schemas.microsoft.com/office/drawing/2014/main" id="{4B7221A2-70BB-9745-8D9B-E033AC418333}"/>
                </a:ext>
              </a:extLst>
            </p:cNvPr>
            <p:cNvSpPr/>
            <p:nvPr/>
          </p:nvSpPr>
          <p:spPr>
            <a:xfrm rot="10800000">
              <a:off x="9381485"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15" name="Vrije vorm 14">
              <a:extLst>
                <a:ext uri="{FF2B5EF4-FFF2-40B4-BE49-F238E27FC236}">
                  <a16:creationId xmlns:a16="http://schemas.microsoft.com/office/drawing/2014/main" id="{FFF83CDF-2DFB-1646-BAD1-32DB18222DE4}"/>
                </a:ext>
              </a:extLst>
            </p:cNvPr>
            <p:cNvSpPr/>
            <p:nvPr/>
          </p:nvSpPr>
          <p:spPr>
            <a:xfrm rot="10800000">
              <a:off x="8665110"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6" name="Vrije vorm 15">
              <a:extLst>
                <a:ext uri="{FF2B5EF4-FFF2-40B4-BE49-F238E27FC236}">
                  <a16:creationId xmlns:a16="http://schemas.microsoft.com/office/drawing/2014/main" id="{D9CD0A35-A998-EB40-A04F-EDC587349ED4}"/>
                </a:ext>
              </a:extLst>
            </p:cNvPr>
            <p:cNvSpPr/>
            <p:nvPr/>
          </p:nvSpPr>
          <p:spPr>
            <a:xfrm rot="10800000">
              <a:off x="7948736" y="6428118"/>
              <a:ext cx="350974" cy="35097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1" y="0"/>
                    <a:pt x="0" y="18351"/>
                    <a:pt x="0" y="40957"/>
                  </a:cubicBezTo>
                  <a:cubicBezTo>
                    <a:pt x="0" y="63564"/>
                    <a:pt x="18351" y="81915"/>
                    <a:pt x="40957" y="81915"/>
                  </a:cubicBezTo>
                  <a:cubicBezTo>
                    <a:pt x="63563"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17" name="Vrije vorm 16">
              <a:extLst>
                <a:ext uri="{FF2B5EF4-FFF2-40B4-BE49-F238E27FC236}">
                  <a16:creationId xmlns:a16="http://schemas.microsoft.com/office/drawing/2014/main" id="{E1C86EED-B2EB-144D-8A8B-92949C8F6A30}"/>
                </a:ext>
              </a:extLst>
            </p:cNvPr>
            <p:cNvSpPr/>
            <p:nvPr/>
          </p:nvSpPr>
          <p:spPr>
            <a:xfrm rot="10800000">
              <a:off x="7232357"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18" name="Vrije vorm 17">
              <a:extLst>
                <a:ext uri="{FF2B5EF4-FFF2-40B4-BE49-F238E27FC236}">
                  <a16:creationId xmlns:a16="http://schemas.microsoft.com/office/drawing/2014/main" id="{8169B0FB-00E6-2147-934D-448712FE7D4F}"/>
                </a:ext>
              </a:extLst>
            </p:cNvPr>
            <p:cNvSpPr/>
            <p:nvPr/>
          </p:nvSpPr>
          <p:spPr>
            <a:xfrm rot="10800000">
              <a:off x="6515982"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19" name="Vrije vorm 18">
              <a:extLst>
                <a:ext uri="{FF2B5EF4-FFF2-40B4-BE49-F238E27FC236}">
                  <a16:creationId xmlns:a16="http://schemas.microsoft.com/office/drawing/2014/main" id="{A59D7856-9491-FF4A-B1F8-DDE77D30D6BA}"/>
                </a:ext>
              </a:extLst>
            </p:cNvPr>
            <p:cNvSpPr/>
            <p:nvPr/>
          </p:nvSpPr>
          <p:spPr>
            <a:xfrm rot="10800000">
              <a:off x="11530618"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20" name="Vrije vorm 19">
              <a:extLst>
                <a:ext uri="{FF2B5EF4-FFF2-40B4-BE49-F238E27FC236}">
                  <a16:creationId xmlns:a16="http://schemas.microsoft.com/office/drawing/2014/main" id="{3BA3E8AC-EE09-734A-8FE0-430836A82A3E}"/>
                </a:ext>
              </a:extLst>
            </p:cNvPr>
            <p:cNvSpPr/>
            <p:nvPr/>
          </p:nvSpPr>
          <p:spPr>
            <a:xfrm rot="10800000">
              <a:off x="10814243"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1" name="Vrije vorm 20">
              <a:extLst>
                <a:ext uri="{FF2B5EF4-FFF2-40B4-BE49-F238E27FC236}">
                  <a16:creationId xmlns:a16="http://schemas.microsoft.com/office/drawing/2014/main" id="{4234B47E-2BC7-7B4B-8E07-305B90CC59A0}"/>
                </a:ext>
              </a:extLst>
            </p:cNvPr>
            <p:cNvSpPr/>
            <p:nvPr/>
          </p:nvSpPr>
          <p:spPr>
            <a:xfrm rot="10800000">
              <a:off x="10097864" y="5709563"/>
              <a:ext cx="350978" cy="350978"/>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3"/>
                    <a:pt x="18352" y="81915"/>
                    <a:pt x="40958" y="81915"/>
                  </a:cubicBezTo>
                  <a:cubicBezTo>
                    <a:pt x="63564" y="81915"/>
                    <a:pt x="81915" y="63563"/>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22" name="Vrije vorm 21">
              <a:extLst>
                <a:ext uri="{FF2B5EF4-FFF2-40B4-BE49-F238E27FC236}">
                  <a16:creationId xmlns:a16="http://schemas.microsoft.com/office/drawing/2014/main" id="{A5D996E1-D29D-274C-B8B7-5A5F2C50C982}"/>
                </a:ext>
              </a:extLst>
            </p:cNvPr>
            <p:cNvSpPr/>
            <p:nvPr/>
          </p:nvSpPr>
          <p:spPr>
            <a:xfrm rot="10800000">
              <a:off x="9381485"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23" name="Vrije vorm 22">
              <a:extLst>
                <a:ext uri="{FF2B5EF4-FFF2-40B4-BE49-F238E27FC236}">
                  <a16:creationId xmlns:a16="http://schemas.microsoft.com/office/drawing/2014/main" id="{755333B6-C813-8545-ADEE-6466B026F319}"/>
                </a:ext>
              </a:extLst>
            </p:cNvPr>
            <p:cNvSpPr/>
            <p:nvPr/>
          </p:nvSpPr>
          <p:spPr>
            <a:xfrm rot="10800000">
              <a:off x="8665110"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4" name="Vrije vorm 23">
              <a:extLst>
                <a:ext uri="{FF2B5EF4-FFF2-40B4-BE49-F238E27FC236}">
                  <a16:creationId xmlns:a16="http://schemas.microsoft.com/office/drawing/2014/main" id="{6ED08EB3-C7A8-744E-B042-A2486FB7EFE5}"/>
                </a:ext>
              </a:extLst>
            </p:cNvPr>
            <p:cNvSpPr/>
            <p:nvPr/>
          </p:nvSpPr>
          <p:spPr>
            <a:xfrm rot="10800000">
              <a:off x="7948736" y="5709563"/>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7"/>
                  </a:cubicBezTo>
                  <a:cubicBezTo>
                    <a:pt x="0" y="63563"/>
                    <a:pt x="18351" y="81915"/>
                    <a:pt x="40957" y="81915"/>
                  </a:cubicBezTo>
                  <a:cubicBezTo>
                    <a:pt x="63563" y="81915"/>
                    <a:pt x="81914" y="63563"/>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25" name="Vrije vorm 24">
              <a:extLst>
                <a:ext uri="{FF2B5EF4-FFF2-40B4-BE49-F238E27FC236}">
                  <a16:creationId xmlns:a16="http://schemas.microsoft.com/office/drawing/2014/main" id="{D4645324-EF9D-734D-AC24-B333CB4F7E1E}"/>
                </a:ext>
              </a:extLst>
            </p:cNvPr>
            <p:cNvSpPr/>
            <p:nvPr/>
          </p:nvSpPr>
          <p:spPr>
            <a:xfrm rot="10800000">
              <a:off x="7232357"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26" name="Vrije vorm 25">
              <a:extLst>
                <a:ext uri="{FF2B5EF4-FFF2-40B4-BE49-F238E27FC236}">
                  <a16:creationId xmlns:a16="http://schemas.microsoft.com/office/drawing/2014/main" id="{EF02DD44-1967-AE48-BC3D-AE23F24842AB}"/>
                </a:ext>
              </a:extLst>
            </p:cNvPr>
            <p:cNvSpPr/>
            <p:nvPr/>
          </p:nvSpPr>
          <p:spPr>
            <a:xfrm rot="10800000">
              <a:off x="6515982"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27" name="Vrije vorm 26">
              <a:extLst>
                <a:ext uri="{FF2B5EF4-FFF2-40B4-BE49-F238E27FC236}">
                  <a16:creationId xmlns:a16="http://schemas.microsoft.com/office/drawing/2014/main" id="{3D76857C-4A7C-B442-B0A8-9225EADABA4D}"/>
                </a:ext>
              </a:extLst>
            </p:cNvPr>
            <p:cNvSpPr/>
            <p:nvPr/>
          </p:nvSpPr>
          <p:spPr>
            <a:xfrm rot="10800000">
              <a:off x="11530618" y="4990737"/>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28" name="Vrije vorm 27">
              <a:extLst>
                <a:ext uri="{FF2B5EF4-FFF2-40B4-BE49-F238E27FC236}">
                  <a16:creationId xmlns:a16="http://schemas.microsoft.com/office/drawing/2014/main" id="{6672E062-C61F-0846-9614-E65B59AF86A8}"/>
                </a:ext>
              </a:extLst>
            </p:cNvPr>
            <p:cNvSpPr/>
            <p:nvPr/>
          </p:nvSpPr>
          <p:spPr>
            <a:xfrm rot="10800000">
              <a:off x="10814243" y="4990467"/>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29" name="Vrije vorm 28">
              <a:extLst>
                <a:ext uri="{FF2B5EF4-FFF2-40B4-BE49-F238E27FC236}">
                  <a16:creationId xmlns:a16="http://schemas.microsoft.com/office/drawing/2014/main" id="{C96159B9-E49E-C94D-84CC-E77F7A8FB506}"/>
                </a:ext>
              </a:extLst>
            </p:cNvPr>
            <p:cNvSpPr/>
            <p:nvPr/>
          </p:nvSpPr>
          <p:spPr>
            <a:xfrm rot="10800000">
              <a:off x="10097864" y="4990737"/>
              <a:ext cx="350978" cy="350978"/>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30" name="Vrije vorm 29">
              <a:extLst>
                <a:ext uri="{FF2B5EF4-FFF2-40B4-BE49-F238E27FC236}">
                  <a16:creationId xmlns:a16="http://schemas.microsoft.com/office/drawing/2014/main" id="{256BB97D-DF19-EE4D-9FED-5912AD0D67FE}"/>
                </a:ext>
              </a:extLst>
            </p:cNvPr>
            <p:cNvSpPr/>
            <p:nvPr/>
          </p:nvSpPr>
          <p:spPr>
            <a:xfrm rot="10800000">
              <a:off x="9381485" y="4990737"/>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31" name="Vrije vorm 30">
              <a:extLst>
                <a:ext uri="{FF2B5EF4-FFF2-40B4-BE49-F238E27FC236}">
                  <a16:creationId xmlns:a16="http://schemas.microsoft.com/office/drawing/2014/main" id="{A3F0ECAF-D7A0-814A-BC04-7A3E4C9E58E2}"/>
                </a:ext>
              </a:extLst>
            </p:cNvPr>
            <p:cNvSpPr/>
            <p:nvPr/>
          </p:nvSpPr>
          <p:spPr>
            <a:xfrm rot="10800000">
              <a:off x="8665110" y="4990467"/>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2" name="Vrije vorm 31">
              <a:extLst>
                <a:ext uri="{FF2B5EF4-FFF2-40B4-BE49-F238E27FC236}">
                  <a16:creationId xmlns:a16="http://schemas.microsoft.com/office/drawing/2014/main" id="{5CCA427A-F39A-C541-BC87-567BFF0F7D58}"/>
                </a:ext>
              </a:extLst>
            </p:cNvPr>
            <p:cNvSpPr/>
            <p:nvPr/>
          </p:nvSpPr>
          <p:spPr>
            <a:xfrm rot="10800000">
              <a:off x="7948736" y="4990737"/>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7"/>
                  </a:cubicBezTo>
                  <a:cubicBezTo>
                    <a:pt x="0" y="63564"/>
                    <a:pt x="18351" y="81915"/>
                    <a:pt x="40957" y="81915"/>
                  </a:cubicBezTo>
                  <a:cubicBezTo>
                    <a:pt x="63563"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3FCD4E82-6739-2446-AEB3-216FA2C99EED}"/>
                </a:ext>
              </a:extLst>
            </p:cNvPr>
            <p:cNvSpPr/>
            <p:nvPr/>
          </p:nvSpPr>
          <p:spPr>
            <a:xfrm rot="10800000">
              <a:off x="7232357" y="4990737"/>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34" name="Vrije vorm 33">
              <a:extLst>
                <a:ext uri="{FF2B5EF4-FFF2-40B4-BE49-F238E27FC236}">
                  <a16:creationId xmlns:a16="http://schemas.microsoft.com/office/drawing/2014/main" id="{4C064581-1664-1A4E-898E-D2382AD19EF0}"/>
                </a:ext>
              </a:extLst>
            </p:cNvPr>
            <p:cNvSpPr/>
            <p:nvPr/>
          </p:nvSpPr>
          <p:spPr>
            <a:xfrm rot="10800000">
              <a:off x="6515982" y="4990467"/>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35" name="Vrije vorm 34">
              <a:extLst>
                <a:ext uri="{FF2B5EF4-FFF2-40B4-BE49-F238E27FC236}">
                  <a16:creationId xmlns:a16="http://schemas.microsoft.com/office/drawing/2014/main" id="{C682A4DC-7498-A446-AC40-900FFF5EE519}"/>
                </a:ext>
              </a:extLst>
            </p:cNvPr>
            <p:cNvSpPr/>
            <p:nvPr/>
          </p:nvSpPr>
          <p:spPr>
            <a:xfrm rot="10800000">
              <a:off x="11530618" y="4271911"/>
              <a:ext cx="350978" cy="350978"/>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C618945F-22A1-C44E-8916-22C896C575F1}"/>
                </a:ext>
              </a:extLst>
            </p:cNvPr>
            <p:cNvSpPr/>
            <p:nvPr/>
          </p:nvSpPr>
          <p:spPr>
            <a:xfrm rot="10800000">
              <a:off x="10814243" y="4271911"/>
              <a:ext cx="350978" cy="350978"/>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37" name="Vrije vorm 36">
              <a:extLst>
                <a:ext uri="{FF2B5EF4-FFF2-40B4-BE49-F238E27FC236}">
                  <a16:creationId xmlns:a16="http://schemas.microsoft.com/office/drawing/2014/main" id="{38AEBD7E-D196-8A48-BD01-C8F1B7170B3A}"/>
                </a:ext>
              </a:extLst>
            </p:cNvPr>
            <p:cNvSpPr/>
            <p:nvPr/>
          </p:nvSpPr>
          <p:spPr>
            <a:xfrm rot="10800000">
              <a:off x="10097864" y="4271911"/>
              <a:ext cx="350978" cy="350978"/>
            </a:xfrm>
            <a:custGeom>
              <a:avLst/>
              <a:gdLst>
                <a:gd name="connsiteX0" fmla="*/ 40958 w 81915"/>
                <a:gd name="connsiteY0" fmla="*/ 0 h 81915"/>
                <a:gd name="connsiteX1" fmla="*/ 0 w 81915"/>
                <a:gd name="connsiteY1" fmla="*/ 40958 h 81915"/>
                <a:gd name="connsiteX2" fmla="*/ 40958 w 81915"/>
                <a:gd name="connsiteY2" fmla="*/ 81915 h 81915"/>
                <a:gd name="connsiteX3" fmla="*/ 81915 w 81915"/>
                <a:gd name="connsiteY3" fmla="*/ 40958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8"/>
                  </a:cubicBezTo>
                  <a:cubicBezTo>
                    <a:pt x="0" y="63564"/>
                    <a:pt x="18352" y="81915"/>
                    <a:pt x="40958" y="81915"/>
                  </a:cubicBezTo>
                  <a:cubicBezTo>
                    <a:pt x="63564" y="81915"/>
                    <a:pt x="81915" y="63564"/>
                    <a:pt x="81915" y="40958"/>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38" name="Vrije vorm 37">
              <a:extLst>
                <a:ext uri="{FF2B5EF4-FFF2-40B4-BE49-F238E27FC236}">
                  <a16:creationId xmlns:a16="http://schemas.microsoft.com/office/drawing/2014/main" id="{226BD242-7648-BC4B-8F33-B3949C1BDB69}"/>
                </a:ext>
              </a:extLst>
            </p:cNvPr>
            <p:cNvSpPr/>
            <p:nvPr/>
          </p:nvSpPr>
          <p:spPr>
            <a:xfrm rot="10800000">
              <a:off x="9381485" y="4271911"/>
              <a:ext cx="350978" cy="350978"/>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39" name="Vrije vorm 38">
              <a:extLst>
                <a:ext uri="{FF2B5EF4-FFF2-40B4-BE49-F238E27FC236}">
                  <a16:creationId xmlns:a16="http://schemas.microsoft.com/office/drawing/2014/main" id="{49A25858-06B9-8148-8772-13CBF3C94588}"/>
                </a:ext>
              </a:extLst>
            </p:cNvPr>
            <p:cNvSpPr/>
            <p:nvPr/>
          </p:nvSpPr>
          <p:spPr>
            <a:xfrm rot="10800000">
              <a:off x="8665110" y="4271911"/>
              <a:ext cx="350978" cy="350978"/>
            </a:xfrm>
            <a:custGeom>
              <a:avLst/>
              <a:gdLst>
                <a:gd name="connsiteX0" fmla="*/ 81915 w 81915"/>
                <a:gd name="connsiteY0" fmla="*/ 40958 h 81915"/>
                <a:gd name="connsiteX1" fmla="*/ 40958 w 81915"/>
                <a:gd name="connsiteY1" fmla="*/ 81915 h 81915"/>
                <a:gd name="connsiteX2" fmla="*/ 1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7" y="81915"/>
                    <a:pt x="40958" y="81915"/>
                  </a:cubicBezTo>
                  <a:cubicBezTo>
                    <a:pt x="18337" y="81915"/>
                    <a:pt x="1" y="63578"/>
                    <a:pt x="1" y="40958"/>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40" name="Vrije vorm 39">
              <a:extLst>
                <a:ext uri="{FF2B5EF4-FFF2-40B4-BE49-F238E27FC236}">
                  <a16:creationId xmlns:a16="http://schemas.microsoft.com/office/drawing/2014/main" id="{8EAFBA6D-CAB7-3745-9B08-89151CF9C587}"/>
                </a:ext>
              </a:extLst>
            </p:cNvPr>
            <p:cNvSpPr/>
            <p:nvPr/>
          </p:nvSpPr>
          <p:spPr>
            <a:xfrm rot="10800000">
              <a:off x="7948736" y="4271911"/>
              <a:ext cx="350974" cy="350978"/>
            </a:xfrm>
            <a:custGeom>
              <a:avLst/>
              <a:gdLst>
                <a:gd name="connsiteX0" fmla="*/ 40957 w 81914"/>
                <a:gd name="connsiteY0" fmla="*/ 0 h 81915"/>
                <a:gd name="connsiteX1" fmla="*/ 0 w 81914"/>
                <a:gd name="connsiteY1" fmla="*/ 40958 h 81915"/>
                <a:gd name="connsiteX2" fmla="*/ 40957 w 81914"/>
                <a:gd name="connsiteY2" fmla="*/ 81915 h 81915"/>
                <a:gd name="connsiteX3" fmla="*/ 81914 w 81914"/>
                <a:gd name="connsiteY3" fmla="*/ 40958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1" y="0"/>
                    <a:pt x="0" y="18351"/>
                    <a:pt x="0" y="40958"/>
                  </a:cubicBezTo>
                  <a:cubicBezTo>
                    <a:pt x="0" y="63564"/>
                    <a:pt x="18351" y="81915"/>
                    <a:pt x="40957" y="81915"/>
                  </a:cubicBezTo>
                  <a:cubicBezTo>
                    <a:pt x="63563" y="81915"/>
                    <a:pt x="81914" y="63564"/>
                    <a:pt x="81914" y="40958"/>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41" name="Vrije vorm 40">
              <a:extLst>
                <a:ext uri="{FF2B5EF4-FFF2-40B4-BE49-F238E27FC236}">
                  <a16:creationId xmlns:a16="http://schemas.microsoft.com/office/drawing/2014/main" id="{5BBAE67A-246B-0549-A2BA-1EB246ECFB84}"/>
                </a:ext>
              </a:extLst>
            </p:cNvPr>
            <p:cNvSpPr/>
            <p:nvPr/>
          </p:nvSpPr>
          <p:spPr>
            <a:xfrm rot="10800000">
              <a:off x="7232357" y="4271911"/>
              <a:ext cx="350978" cy="350978"/>
            </a:xfrm>
            <a:custGeom>
              <a:avLst/>
              <a:gdLst>
                <a:gd name="connsiteX0" fmla="*/ 40957 w 81915"/>
                <a:gd name="connsiteY0" fmla="*/ 0 h 81915"/>
                <a:gd name="connsiteX1" fmla="*/ 0 w 81915"/>
                <a:gd name="connsiteY1" fmla="*/ 40958 h 81915"/>
                <a:gd name="connsiteX2" fmla="*/ 40957 w 81915"/>
                <a:gd name="connsiteY2" fmla="*/ 81915 h 81915"/>
                <a:gd name="connsiteX3" fmla="*/ 81915 w 81915"/>
                <a:gd name="connsiteY3" fmla="*/ 40958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8"/>
                  </a:cubicBezTo>
                  <a:cubicBezTo>
                    <a:pt x="0" y="63564"/>
                    <a:pt x="18352" y="81915"/>
                    <a:pt x="40957" y="81915"/>
                  </a:cubicBezTo>
                  <a:cubicBezTo>
                    <a:pt x="63564" y="81915"/>
                    <a:pt x="81915" y="63564"/>
                    <a:pt x="81915" y="40958"/>
                  </a:cubicBezTo>
                  <a:cubicBezTo>
                    <a:pt x="81979" y="18351"/>
                    <a:pt x="63627" y="0"/>
                    <a:pt x="40957" y="0"/>
                  </a:cubicBezTo>
                  <a:close/>
                </a:path>
              </a:pathLst>
            </a:custGeom>
            <a:solidFill>
              <a:srgbClr val="004D95"/>
            </a:solidFill>
            <a:ln w="6350" cap="flat">
              <a:noFill/>
              <a:prstDash val="solid"/>
              <a:miter/>
            </a:ln>
          </p:spPr>
          <p:txBody>
            <a:bodyPr rtlCol="0" anchor="ctr"/>
            <a:lstStyle/>
            <a:p>
              <a:endParaRPr lang="nl-NL"/>
            </a:p>
          </p:txBody>
        </p:sp>
        <p:sp>
          <p:nvSpPr>
            <p:cNvPr id="42" name="Vrije vorm 41">
              <a:extLst>
                <a:ext uri="{FF2B5EF4-FFF2-40B4-BE49-F238E27FC236}">
                  <a16:creationId xmlns:a16="http://schemas.microsoft.com/office/drawing/2014/main" id="{2C921CD7-7DA1-0F47-B8D8-916B7791D891}"/>
                </a:ext>
              </a:extLst>
            </p:cNvPr>
            <p:cNvSpPr/>
            <p:nvPr/>
          </p:nvSpPr>
          <p:spPr>
            <a:xfrm rot="10800000">
              <a:off x="6518433" y="4313541"/>
              <a:ext cx="348528" cy="309349"/>
            </a:xfrm>
            <a:custGeom>
              <a:avLst/>
              <a:gdLst>
                <a:gd name="connsiteX0" fmla="*/ 40958 w 81343"/>
                <a:gd name="connsiteY0" fmla="*/ 0 h 72199"/>
                <a:gd name="connsiteX1" fmla="*/ 0 w 81343"/>
                <a:gd name="connsiteY1" fmla="*/ 40958 h 72199"/>
                <a:gd name="connsiteX2" fmla="*/ 14542 w 81343"/>
                <a:gd name="connsiteY2" fmla="*/ 72200 h 72199"/>
                <a:gd name="connsiteX3" fmla="*/ 81344 w 81343"/>
                <a:gd name="connsiteY3" fmla="*/ 33909 h 72199"/>
                <a:gd name="connsiteX4" fmla="*/ 40958 w 81343"/>
                <a:gd name="connsiteY4" fmla="*/ 0 h 72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43" h="72199">
                  <a:moveTo>
                    <a:pt x="40958" y="0"/>
                  </a:moveTo>
                  <a:cubicBezTo>
                    <a:pt x="18352" y="0"/>
                    <a:pt x="0" y="18351"/>
                    <a:pt x="0" y="40958"/>
                  </a:cubicBezTo>
                  <a:cubicBezTo>
                    <a:pt x="0" y="53467"/>
                    <a:pt x="5652" y="64707"/>
                    <a:pt x="14542" y="72200"/>
                  </a:cubicBezTo>
                  <a:lnTo>
                    <a:pt x="81344" y="33909"/>
                  </a:lnTo>
                  <a:cubicBezTo>
                    <a:pt x="77978" y="14669"/>
                    <a:pt x="61214" y="0"/>
                    <a:pt x="40958" y="0"/>
                  </a:cubicBezTo>
                  <a:close/>
                </a:path>
              </a:pathLst>
            </a:custGeom>
            <a:solidFill>
              <a:srgbClr val="004D95"/>
            </a:solidFill>
            <a:ln w="6350" cap="flat">
              <a:noFill/>
              <a:prstDash val="solid"/>
              <a:miter/>
            </a:ln>
          </p:spPr>
          <p:txBody>
            <a:bodyPr rtlCol="0" anchor="ctr"/>
            <a:lstStyle/>
            <a:p>
              <a:endParaRPr lang="nl-NL"/>
            </a:p>
          </p:txBody>
        </p:sp>
        <p:sp>
          <p:nvSpPr>
            <p:cNvPr id="43" name="Vrije vorm 42">
              <a:extLst>
                <a:ext uri="{FF2B5EF4-FFF2-40B4-BE49-F238E27FC236}">
                  <a16:creationId xmlns:a16="http://schemas.microsoft.com/office/drawing/2014/main" id="{462DFB8B-3E81-6640-BB58-51AC9775C768}"/>
                </a:ext>
              </a:extLst>
            </p:cNvPr>
            <p:cNvSpPr/>
            <p:nvPr/>
          </p:nvSpPr>
          <p:spPr>
            <a:xfrm rot="10800000">
              <a:off x="11530618" y="3553086"/>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44" name="Vrije vorm 43">
              <a:extLst>
                <a:ext uri="{FF2B5EF4-FFF2-40B4-BE49-F238E27FC236}">
                  <a16:creationId xmlns:a16="http://schemas.microsoft.com/office/drawing/2014/main" id="{CDD8DE92-594D-9A4C-AD9D-FC726B5FD175}"/>
                </a:ext>
              </a:extLst>
            </p:cNvPr>
            <p:cNvSpPr/>
            <p:nvPr/>
          </p:nvSpPr>
          <p:spPr>
            <a:xfrm rot="10800000">
              <a:off x="10814243" y="3553090"/>
              <a:ext cx="350978" cy="350974"/>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5" name="Vrije vorm 44">
              <a:extLst>
                <a:ext uri="{FF2B5EF4-FFF2-40B4-BE49-F238E27FC236}">
                  <a16:creationId xmlns:a16="http://schemas.microsoft.com/office/drawing/2014/main" id="{21948B4B-F8D6-1843-8E41-7E23854420E9}"/>
                </a:ext>
              </a:extLst>
            </p:cNvPr>
            <p:cNvSpPr/>
            <p:nvPr/>
          </p:nvSpPr>
          <p:spPr>
            <a:xfrm rot="10800000">
              <a:off x="10097864" y="3553086"/>
              <a:ext cx="350978" cy="350978"/>
            </a:xfrm>
            <a:custGeom>
              <a:avLst/>
              <a:gdLst>
                <a:gd name="connsiteX0" fmla="*/ 40958 w 81915"/>
                <a:gd name="connsiteY0" fmla="*/ 0 h 81915"/>
                <a:gd name="connsiteX1" fmla="*/ 0 w 81915"/>
                <a:gd name="connsiteY1" fmla="*/ 40957 h 81915"/>
                <a:gd name="connsiteX2" fmla="*/ 40958 w 81915"/>
                <a:gd name="connsiteY2" fmla="*/ 81915 h 81915"/>
                <a:gd name="connsiteX3" fmla="*/ 81915 w 81915"/>
                <a:gd name="connsiteY3" fmla="*/ 40957 h 81915"/>
                <a:gd name="connsiteX4" fmla="*/ 40958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8" y="0"/>
                  </a:moveTo>
                  <a:cubicBezTo>
                    <a:pt x="18352" y="0"/>
                    <a:pt x="0" y="18351"/>
                    <a:pt x="0" y="40957"/>
                  </a:cubicBezTo>
                  <a:cubicBezTo>
                    <a:pt x="0" y="63564"/>
                    <a:pt x="18352" y="81915"/>
                    <a:pt x="40958" y="81915"/>
                  </a:cubicBezTo>
                  <a:cubicBezTo>
                    <a:pt x="63564" y="81915"/>
                    <a:pt x="81915" y="63564"/>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46" name="Vrije vorm 45">
              <a:extLst>
                <a:ext uri="{FF2B5EF4-FFF2-40B4-BE49-F238E27FC236}">
                  <a16:creationId xmlns:a16="http://schemas.microsoft.com/office/drawing/2014/main" id="{9EC900B5-71A1-D647-BC5D-DECC8CAC5280}"/>
                </a:ext>
              </a:extLst>
            </p:cNvPr>
            <p:cNvSpPr/>
            <p:nvPr/>
          </p:nvSpPr>
          <p:spPr>
            <a:xfrm rot="10800000">
              <a:off x="9381485" y="3553086"/>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47" name="Vrije vorm 46">
              <a:extLst>
                <a:ext uri="{FF2B5EF4-FFF2-40B4-BE49-F238E27FC236}">
                  <a16:creationId xmlns:a16="http://schemas.microsoft.com/office/drawing/2014/main" id="{782CD7A3-A796-D545-A9FE-7A9F49604BA8}"/>
                </a:ext>
              </a:extLst>
            </p:cNvPr>
            <p:cNvSpPr/>
            <p:nvPr/>
          </p:nvSpPr>
          <p:spPr>
            <a:xfrm rot="10800000">
              <a:off x="8665110" y="3553090"/>
              <a:ext cx="350978" cy="350974"/>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48" name="Vrije vorm 47">
              <a:extLst>
                <a:ext uri="{FF2B5EF4-FFF2-40B4-BE49-F238E27FC236}">
                  <a16:creationId xmlns:a16="http://schemas.microsoft.com/office/drawing/2014/main" id="{07BF09F1-D22E-F945-B0C0-0244FE41559F}"/>
                </a:ext>
              </a:extLst>
            </p:cNvPr>
            <p:cNvSpPr/>
            <p:nvPr/>
          </p:nvSpPr>
          <p:spPr>
            <a:xfrm rot="10800000">
              <a:off x="7948466" y="3553360"/>
              <a:ext cx="351244" cy="350704"/>
            </a:xfrm>
            <a:custGeom>
              <a:avLst/>
              <a:gdLst>
                <a:gd name="connsiteX0" fmla="*/ 40957 w 81977"/>
                <a:gd name="connsiteY0" fmla="*/ 0 h 81851"/>
                <a:gd name="connsiteX1" fmla="*/ 0 w 81977"/>
                <a:gd name="connsiteY1" fmla="*/ 40957 h 81851"/>
                <a:gd name="connsiteX2" fmla="*/ 39433 w 81977"/>
                <a:gd name="connsiteY2" fmla="*/ 81852 h 81851"/>
                <a:gd name="connsiteX3" fmla="*/ 77152 w 81977"/>
                <a:gd name="connsiteY3" fmla="*/ 60262 h 81851"/>
                <a:gd name="connsiteX4" fmla="*/ 81978 w 81977"/>
                <a:gd name="connsiteY4" fmla="*/ 40957 h 81851"/>
                <a:gd name="connsiteX5" fmla="*/ 40957 w 81977"/>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77" h="81851">
                  <a:moveTo>
                    <a:pt x="40957" y="0"/>
                  </a:moveTo>
                  <a:cubicBezTo>
                    <a:pt x="18351" y="0"/>
                    <a:pt x="0" y="18351"/>
                    <a:pt x="0" y="40957"/>
                  </a:cubicBezTo>
                  <a:cubicBezTo>
                    <a:pt x="0" y="63056"/>
                    <a:pt x="17525" y="81026"/>
                    <a:pt x="39433" y="81852"/>
                  </a:cubicBezTo>
                  <a:lnTo>
                    <a:pt x="77152" y="60262"/>
                  </a:lnTo>
                  <a:cubicBezTo>
                    <a:pt x="80201" y="54483"/>
                    <a:pt x="81978" y="47943"/>
                    <a:pt x="81978"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49" name="Vrije vorm 48">
              <a:extLst>
                <a:ext uri="{FF2B5EF4-FFF2-40B4-BE49-F238E27FC236}">
                  <a16:creationId xmlns:a16="http://schemas.microsoft.com/office/drawing/2014/main" id="{5398D345-3562-4348-9E32-0342D4A3BA0E}"/>
                </a:ext>
              </a:extLst>
            </p:cNvPr>
            <p:cNvSpPr/>
            <p:nvPr/>
          </p:nvSpPr>
          <p:spPr>
            <a:xfrm rot="10800000">
              <a:off x="11530618" y="2834535"/>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50" name="Vrije vorm 49">
              <a:extLst>
                <a:ext uri="{FF2B5EF4-FFF2-40B4-BE49-F238E27FC236}">
                  <a16:creationId xmlns:a16="http://schemas.microsoft.com/office/drawing/2014/main" id="{FB031C65-FE31-1C42-A1A1-6D14EF401779}"/>
                </a:ext>
              </a:extLst>
            </p:cNvPr>
            <p:cNvSpPr/>
            <p:nvPr/>
          </p:nvSpPr>
          <p:spPr>
            <a:xfrm rot="10800000">
              <a:off x="10814243" y="2834265"/>
              <a:ext cx="350978" cy="350974"/>
            </a:xfrm>
            <a:custGeom>
              <a:avLst/>
              <a:gdLst>
                <a:gd name="connsiteX0" fmla="*/ 81915 w 81915"/>
                <a:gd name="connsiteY0" fmla="*/ 40958 h 81914"/>
                <a:gd name="connsiteX1" fmla="*/ 40958 w 81915"/>
                <a:gd name="connsiteY1" fmla="*/ 81915 h 81914"/>
                <a:gd name="connsiteX2" fmla="*/ 1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8" y="81915"/>
                    <a:pt x="1" y="63578"/>
                    <a:pt x="1" y="40958"/>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51" name="Vrije vorm 50">
              <a:extLst>
                <a:ext uri="{FF2B5EF4-FFF2-40B4-BE49-F238E27FC236}">
                  <a16:creationId xmlns:a16="http://schemas.microsoft.com/office/drawing/2014/main" id="{4A245153-0523-7A4E-A5CF-D24486821FAE}"/>
                </a:ext>
              </a:extLst>
            </p:cNvPr>
            <p:cNvSpPr/>
            <p:nvPr/>
          </p:nvSpPr>
          <p:spPr>
            <a:xfrm rot="10800000">
              <a:off x="10097864" y="2834535"/>
              <a:ext cx="350978" cy="350974"/>
            </a:xfrm>
            <a:custGeom>
              <a:avLst/>
              <a:gdLst>
                <a:gd name="connsiteX0" fmla="*/ 40958 w 81915"/>
                <a:gd name="connsiteY0" fmla="*/ 0 h 81914"/>
                <a:gd name="connsiteX1" fmla="*/ 0 w 81915"/>
                <a:gd name="connsiteY1" fmla="*/ 40957 h 81914"/>
                <a:gd name="connsiteX2" fmla="*/ 40958 w 81915"/>
                <a:gd name="connsiteY2" fmla="*/ 81915 h 81914"/>
                <a:gd name="connsiteX3" fmla="*/ 81915 w 81915"/>
                <a:gd name="connsiteY3" fmla="*/ 40957 h 81914"/>
                <a:gd name="connsiteX4" fmla="*/ 40958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8" y="0"/>
                  </a:moveTo>
                  <a:cubicBezTo>
                    <a:pt x="18352" y="0"/>
                    <a:pt x="0" y="18351"/>
                    <a:pt x="0" y="40957"/>
                  </a:cubicBezTo>
                  <a:cubicBezTo>
                    <a:pt x="0" y="63563"/>
                    <a:pt x="18352" y="81915"/>
                    <a:pt x="40958" y="81915"/>
                  </a:cubicBezTo>
                  <a:cubicBezTo>
                    <a:pt x="63564" y="81915"/>
                    <a:pt x="81915" y="63563"/>
                    <a:pt x="81915" y="40957"/>
                  </a:cubicBezTo>
                  <a:cubicBezTo>
                    <a:pt x="81915" y="18351"/>
                    <a:pt x="63564" y="0"/>
                    <a:pt x="40958" y="0"/>
                  </a:cubicBezTo>
                  <a:close/>
                </a:path>
              </a:pathLst>
            </a:custGeom>
            <a:solidFill>
              <a:srgbClr val="004D95"/>
            </a:solidFill>
            <a:ln w="6350" cap="flat">
              <a:noFill/>
              <a:prstDash val="solid"/>
              <a:miter/>
            </a:ln>
          </p:spPr>
          <p:txBody>
            <a:bodyPr rtlCol="0" anchor="ctr"/>
            <a:lstStyle/>
            <a:p>
              <a:endParaRPr lang="nl-NL"/>
            </a:p>
          </p:txBody>
        </p:sp>
        <p:sp>
          <p:nvSpPr>
            <p:cNvPr id="52" name="Vrije vorm 51">
              <a:extLst>
                <a:ext uri="{FF2B5EF4-FFF2-40B4-BE49-F238E27FC236}">
                  <a16:creationId xmlns:a16="http://schemas.microsoft.com/office/drawing/2014/main" id="{2AECE17D-89DD-474D-BE30-1A48387A9414}"/>
                </a:ext>
              </a:extLst>
            </p:cNvPr>
            <p:cNvSpPr/>
            <p:nvPr/>
          </p:nvSpPr>
          <p:spPr>
            <a:xfrm rot="10800000">
              <a:off x="9381485" y="2834535"/>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53" name="Vrije vorm 52">
              <a:extLst>
                <a:ext uri="{FF2B5EF4-FFF2-40B4-BE49-F238E27FC236}">
                  <a16:creationId xmlns:a16="http://schemas.microsoft.com/office/drawing/2014/main" id="{B1ECAC08-FB79-834C-B940-AFF0E0371529}"/>
                </a:ext>
              </a:extLst>
            </p:cNvPr>
            <p:cNvSpPr/>
            <p:nvPr/>
          </p:nvSpPr>
          <p:spPr>
            <a:xfrm rot="10800000">
              <a:off x="8787275" y="3048387"/>
              <a:ext cx="224461" cy="137122"/>
            </a:xfrm>
            <a:custGeom>
              <a:avLst/>
              <a:gdLst>
                <a:gd name="connsiteX0" fmla="*/ 0 w 52387"/>
                <a:gd name="connsiteY0" fmla="*/ 32004 h 32003"/>
                <a:gd name="connsiteX1" fmla="*/ 52388 w 52387"/>
                <a:gd name="connsiteY1" fmla="*/ 1968 h 32003"/>
                <a:gd name="connsiteX2" fmla="*/ 39942 w 52387"/>
                <a:gd name="connsiteY2" fmla="*/ 0 h 32003"/>
                <a:gd name="connsiteX3" fmla="*/ 0 w 52387"/>
                <a:gd name="connsiteY3" fmla="*/ 32004 h 32003"/>
              </a:gdLst>
              <a:ahLst/>
              <a:cxnLst>
                <a:cxn ang="0">
                  <a:pos x="connsiteX0" y="connsiteY0"/>
                </a:cxn>
                <a:cxn ang="0">
                  <a:pos x="connsiteX1" y="connsiteY1"/>
                </a:cxn>
                <a:cxn ang="0">
                  <a:pos x="connsiteX2" y="connsiteY2"/>
                </a:cxn>
                <a:cxn ang="0">
                  <a:pos x="connsiteX3" y="connsiteY3"/>
                </a:cxn>
              </a:cxnLst>
              <a:rect l="l" t="t" r="r" b="b"/>
              <a:pathLst>
                <a:path w="52387" h="32003">
                  <a:moveTo>
                    <a:pt x="0" y="32004"/>
                  </a:moveTo>
                  <a:lnTo>
                    <a:pt x="52388" y="1968"/>
                  </a:lnTo>
                  <a:cubicBezTo>
                    <a:pt x="48451" y="699"/>
                    <a:pt x="44259" y="0"/>
                    <a:pt x="39942" y="0"/>
                  </a:cubicBezTo>
                  <a:cubicBezTo>
                    <a:pt x="20383" y="0"/>
                    <a:pt x="4064" y="13716"/>
                    <a:pt x="0" y="32004"/>
                  </a:cubicBezTo>
                  <a:close/>
                </a:path>
              </a:pathLst>
            </a:custGeom>
            <a:solidFill>
              <a:srgbClr val="004D95"/>
            </a:solidFill>
            <a:ln w="6350" cap="flat">
              <a:noFill/>
              <a:prstDash val="solid"/>
              <a:miter/>
            </a:ln>
          </p:spPr>
          <p:txBody>
            <a:bodyPr rtlCol="0" anchor="ctr"/>
            <a:lstStyle/>
            <a:p>
              <a:endParaRPr lang="nl-NL"/>
            </a:p>
          </p:txBody>
        </p:sp>
        <p:sp>
          <p:nvSpPr>
            <p:cNvPr id="54" name="Vrije vorm 53">
              <a:extLst>
                <a:ext uri="{FF2B5EF4-FFF2-40B4-BE49-F238E27FC236}">
                  <a16:creationId xmlns:a16="http://schemas.microsoft.com/office/drawing/2014/main" id="{6FB83B88-B631-F040-AEC6-0EC5D6224FFF}"/>
                </a:ext>
              </a:extLst>
            </p:cNvPr>
            <p:cNvSpPr/>
            <p:nvPr/>
          </p:nvSpPr>
          <p:spPr>
            <a:xfrm rot="10800000">
              <a:off x="11530618" y="2115709"/>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55" name="Vrije vorm 54">
              <a:extLst>
                <a:ext uri="{FF2B5EF4-FFF2-40B4-BE49-F238E27FC236}">
                  <a16:creationId xmlns:a16="http://schemas.microsoft.com/office/drawing/2014/main" id="{537E3BA9-E481-3D46-AA93-B93AE2D95856}"/>
                </a:ext>
              </a:extLst>
            </p:cNvPr>
            <p:cNvSpPr/>
            <p:nvPr/>
          </p:nvSpPr>
          <p:spPr>
            <a:xfrm rot="10800000">
              <a:off x="10814243" y="2115709"/>
              <a:ext cx="350978" cy="350974"/>
            </a:xfrm>
            <a:custGeom>
              <a:avLst/>
              <a:gdLst>
                <a:gd name="connsiteX0" fmla="*/ 81915 w 81915"/>
                <a:gd name="connsiteY0" fmla="*/ 40957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7" y="81915"/>
                    <a:pt x="40958" y="81915"/>
                  </a:cubicBezTo>
                  <a:cubicBezTo>
                    <a:pt x="18338"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56" name="Vrije vorm 55">
              <a:extLst>
                <a:ext uri="{FF2B5EF4-FFF2-40B4-BE49-F238E27FC236}">
                  <a16:creationId xmlns:a16="http://schemas.microsoft.com/office/drawing/2014/main" id="{36174F70-5FF1-5940-A8F2-CAF8AB8F58BF}"/>
                </a:ext>
              </a:extLst>
            </p:cNvPr>
            <p:cNvSpPr/>
            <p:nvPr/>
          </p:nvSpPr>
          <p:spPr>
            <a:xfrm rot="10800000">
              <a:off x="10137862" y="2231069"/>
              <a:ext cx="310981" cy="235618"/>
            </a:xfrm>
            <a:custGeom>
              <a:avLst/>
              <a:gdLst>
                <a:gd name="connsiteX0" fmla="*/ 40958 w 72580"/>
                <a:gd name="connsiteY0" fmla="*/ 0 h 54991"/>
                <a:gd name="connsiteX1" fmla="*/ 0 w 72580"/>
                <a:gd name="connsiteY1" fmla="*/ 40957 h 54991"/>
                <a:gd name="connsiteX2" fmla="*/ 2540 w 72580"/>
                <a:gd name="connsiteY2" fmla="*/ 54991 h 54991"/>
                <a:gd name="connsiteX3" fmla="*/ 72581 w 72580"/>
                <a:gd name="connsiteY3" fmla="*/ 14859 h 54991"/>
                <a:gd name="connsiteX4" fmla="*/ 40958 w 72580"/>
                <a:gd name="connsiteY4" fmla="*/ 0 h 54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80" h="54991">
                  <a:moveTo>
                    <a:pt x="40958" y="0"/>
                  </a:moveTo>
                  <a:cubicBezTo>
                    <a:pt x="18352" y="0"/>
                    <a:pt x="0" y="18351"/>
                    <a:pt x="0" y="40957"/>
                  </a:cubicBezTo>
                  <a:cubicBezTo>
                    <a:pt x="0" y="45910"/>
                    <a:pt x="953" y="50610"/>
                    <a:pt x="2540" y="54991"/>
                  </a:cubicBezTo>
                  <a:lnTo>
                    <a:pt x="72581" y="14859"/>
                  </a:lnTo>
                  <a:cubicBezTo>
                    <a:pt x="65025" y="5779"/>
                    <a:pt x="53658" y="0"/>
                    <a:pt x="40958" y="0"/>
                  </a:cubicBezTo>
                  <a:close/>
                </a:path>
              </a:pathLst>
            </a:custGeom>
            <a:solidFill>
              <a:srgbClr val="004D95"/>
            </a:solidFill>
            <a:ln w="6350" cap="flat">
              <a:noFill/>
              <a:prstDash val="solid"/>
              <a:miter/>
            </a:ln>
          </p:spPr>
          <p:txBody>
            <a:bodyPr rtlCol="0" anchor="ctr"/>
            <a:lstStyle/>
            <a:p>
              <a:endParaRPr lang="nl-NL"/>
            </a:p>
          </p:txBody>
        </p:sp>
        <p:sp>
          <p:nvSpPr>
            <p:cNvPr id="57" name="Vrije vorm 56">
              <a:extLst>
                <a:ext uri="{FF2B5EF4-FFF2-40B4-BE49-F238E27FC236}">
                  <a16:creationId xmlns:a16="http://schemas.microsoft.com/office/drawing/2014/main" id="{DDA7FFE0-C2B1-E74C-8672-2A331EE1B1C2}"/>
                </a:ext>
              </a:extLst>
            </p:cNvPr>
            <p:cNvSpPr/>
            <p:nvPr/>
          </p:nvSpPr>
          <p:spPr>
            <a:xfrm rot="10800000">
              <a:off x="11533343" y="1438783"/>
              <a:ext cx="348253" cy="309079"/>
            </a:xfrm>
            <a:custGeom>
              <a:avLst/>
              <a:gdLst>
                <a:gd name="connsiteX0" fmla="*/ 40957 w 81279"/>
                <a:gd name="connsiteY0" fmla="*/ 0 h 72136"/>
                <a:gd name="connsiteX1" fmla="*/ 0 w 81279"/>
                <a:gd name="connsiteY1" fmla="*/ 40957 h 72136"/>
                <a:gd name="connsiteX2" fmla="*/ 14415 w 81279"/>
                <a:gd name="connsiteY2" fmla="*/ 72136 h 72136"/>
                <a:gd name="connsiteX3" fmla="*/ 81280 w 81279"/>
                <a:gd name="connsiteY3" fmla="*/ 33782 h 72136"/>
                <a:gd name="connsiteX4" fmla="*/ 40957 w 81279"/>
                <a:gd name="connsiteY4" fmla="*/ 0 h 72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79" h="72136">
                  <a:moveTo>
                    <a:pt x="40957" y="0"/>
                  </a:moveTo>
                  <a:cubicBezTo>
                    <a:pt x="18352" y="0"/>
                    <a:pt x="0" y="18351"/>
                    <a:pt x="0" y="40957"/>
                  </a:cubicBezTo>
                  <a:cubicBezTo>
                    <a:pt x="0" y="53467"/>
                    <a:pt x="5588" y="64579"/>
                    <a:pt x="14415" y="72136"/>
                  </a:cubicBezTo>
                  <a:lnTo>
                    <a:pt x="81280" y="33782"/>
                  </a:lnTo>
                  <a:cubicBezTo>
                    <a:pt x="77851" y="14605"/>
                    <a:pt x="61087" y="0"/>
                    <a:pt x="40957" y="0"/>
                  </a:cubicBezTo>
                  <a:close/>
                </a:path>
              </a:pathLst>
            </a:custGeom>
            <a:solidFill>
              <a:srgbClr val="004D95"/>
            </a:solidFill>
            <a:ln w="6350" cap="flat">
              <a:noFill/>
              <a:prstDash val="solid"/>
              <a:miter/>
            </a:ln>
          </p:spPr>
          <p:txBody>
            <a:bodyPr rtlCol="0" anchor="ctr"/>
            <a:lstStyle/>
            <a:p>
              <a:endParaRPr lang="nl-NL"/>
            </a:p>
          </p:txBody>
        </p:sp>
        <p:sp>
          <p:nvSpPr>
            <p:cNvPr id="58" name="Vrije vorm 57">
              <a:extLst>
                <a:ext uri="{FF2B5EF4-FFF2-40B4-BE49-F238E27FC236}">
                  <a16:creationId xmlns:a16="http://schemas.microsoft.com/office/drawing/2014/main" id="{9F4B9656-5EEB-E54C-8032-73217119B09F}"/>
                </a:ext>
              </a:extLst>
            </p:cNvPr>
            <p:cNvSpPr/>
            <p:nvPr/>
          </p:nvSpPr>
          <p:spPr>
            <a:xfrm rot="10800000">
              <a:off x="5799607" y="6428118"/>
              <a:ext cx="350974" cy="35097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4"/>
                    <a:pt x="18352" y="81915"/>
                    <a:pt x="40957" y="81915"/>
                  </a:cubicBezTo>
                  <a:cubicBezTo>
                    <a:pt x="63564"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59" name="Vrije vorm 58">
              <a:extLst>
                <a:ext uri="{FF2B5EF4-FFF2-40B4-BE49-F238E27FC236}">
                  <a16:creationId xmlns:a16="http://schemas.microsoft.com/office/drawing/2014/main" id="{D919638D-DA91-F442-B839-62837E87970D}"/>
                </a:ext>
              </a:extLst>
            </p:cNvPr>
            <p:cNvSpPr/>
            <p:nvPr/>
          </p:nvSpPr>
          <p:spPr>
            <a:xfrm rot="10800000">
              <a:off x="5082954" y="6428118"/>
              <a:ext cx="350978" cy="350974"/>
            </a:xfrm>
            <a:custGeom>
              <a:avLst/>
              <a:gdLst>
                <a:gd name="connsiteX0" fmla="*/ 40957 w 81915"/>
                <a:gd name="connsiteY0" fmla="*/ 0 h 81914"/>
                <a:gd name="connsiteX1" fmla="*/ 0 w 81915"/>
                <a:gd name="connsiteY1" fmla="*/ 40957 h 81914"/>
                <a:gd name="connsiteX2" fmla="*/ 40957 w 81915"/>
                <a:gd name="connsiteY2" fmla="*/ 81915 h 81914"/>
                <a:gd name="connsiteX3" fmla="*/ 81915 w 81915"/>
                <a:gd name="connsiteY3" fmla="*/ 40957 h 81914"/>
                <a:gd name="connsiteX4" fmla="*/ 40957 w 81915"/>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40957" y="0"/>
                  </a:moveTo>
                  <a:cubicBezTo>
                    <a:pt x="18352" y="0"/>
                    <a:pt x="0" y="18351"/>
                    <a:pt x="0" y="40957"/>
                  </a:cubicBezTo>
                  <a:cubicBezTo>
                    <a:pt x="0" y="63564"/>
                    <a:pt x="18352" y="81915"/>
                    <a:pt x="40957" y="81915"/>
                  </a:cubicBezTo>
                  <a:cubicBezTo>
                    <a:pt x="63564" y="81915"/>
                    <a:pt x="81915" y="63564"/>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0" name="Vrije vorm 59">
              <a:extLst>
                <a:ext uri="{FF2B5EF4-FFF2-40B4-BE49-F238E27FC236}">
                  <a16:creationId xmlns:a16="http://schemas.microsoft.com/office/drawing/2014/main" id="{0ADD8CA9-475B-B448-9F94-51B6A5360DE2}"/>
                </a:ext>
              </a:extLst>
            </p:cNvPr>
            <p:cNvSpPr/>
            <p:nvPr/>
          </p:nvSpPr>
          <p:spPr>
            <a:xfrm rot="10800000">
              <a:off x="4366579" y="6428114"/>
              <a:ext cx="350978" cy="350978"/>
            </a:xfrm>
            <a:custGeom>
              <a:avLst/>
              <a:gdLst>
                <a:gd name="connsiteX0" fmla="*/ 81915 w 81915"/>
                <a:gd name="connsiteY0" fmla="*/ 40957 h 81915"/>
                <a:gd name="connsiteX1" fmla="*/ 40958 w 81915"/>
                <a:gd name="connsiteY1" fmla="*/ 81915 h 81915"/>
                <a:gd name="connsiteX2" fmla="*/ 1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7"/>
                  </a:cubicBezTo>
                  <a:close/>
                </a:path>
              </a:pathLst>
            </a:custGeom>
            <a:solidFill>
              <a:srgbClr val="004D95"/>
            </a:solidFill>
            <a:ln w="6350" cap="flat">
              <a:noFill/>
              <a:prstDash val="solid"/>
              <a:miter/>
            </a:ln>
          </p:spPr>
          <p:txBody>
            <a:bodyPr rtlCol="0" anchor="ctr"/>
            <a:lstStyle/>
            <a:p>
              <a:endParaRPr lang="nl-NL"/>
            </a:p>
          </p:txBody>
        </p:sp>
        <p:sp>
          <p:nvSpPr>
            <p:cNvPr id="61" name="Vrije vorm 60">
              <a:extLst>
                <a:ext uri="{FF2B5EF4-FFF2-40B4-BE49-F238E27FC236}">
                  <a16:creationId xmlns:a16="http://schemas.microsoft.com/office/drawing/2014/main" id="{3E0F94FA-32D0-1E4C-9A60-0C734303A318}"/>
                </a:ext>
              </a:extLst>
            </p:cNvPr>
            <p:cNvSpPr/>
            <p:nvPr/>
          </p:nvSpPr>
          <p:spPr>
            <a:xfrm rot="10800000">
              <a:off x="3650204" y="6428118"/>
              <a:ext cx="350974" cy="350974"/>
            </a:xfrm>
            <a:custGeom>
              <a:avLst/>
              <a:gdLst>
                <a:gd name="connsiteX0" fmla="*/ 40957 w 81914"/>
                <a:gd name="connsiteY0" fmla="*/ 0 h 81914"/>
                <a:gd name="connsiteX1" fmla="*/ 0 w 81914"/>
                <a:gd name="connsiteY1" fmla="*/ 40957 h 81914"/>
                <a:gd name="connsiteX2" fmla="*/ 40957 w 81914"/>
                <a:gd name="connsiteY2" fmla="*/ 81915 h 81914"/>
                <a:gd name="connsiteX3" fmla="*/ 81914 w 81914"/>
                <a:gd name="connsiteY3" fmla="*/ 40957 h 81914"/>
                <a:gd name="connsiteX4" fmla="*/ 40957 w 81914"/>
                <a:gd name="connsiteY4" fmla="*/ 0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4">
                  <a:moveTo>
                    <a:pt x="40957" y="0"/>
                  </a:moveTo>
                  <a:cubicBezTo>
                    <a:pt x="18352" y="0"/>
                    <a:pt x="0" y="18351"/>
                    <a:pt x="0" y="40957"/>
                  </a:cubicBezTo>
                  <a:cubicBezTo>
                    <a:pt x="0" y="63564"/>
                    <a:pt x="18352" y="81915"/>
                    <a:pt x="40957" y="81915"/>
                  </a:cubicBezTo>
                  <a:cubicBezTo>
                    <a:pt x="63564" y="81915"/>
                    <a:pt x="81914" y="63564"/>
                    <a:pt x="81914" y="40957"/>
                  </a:cubicBezTo>
                  <a:cubicBezTo>
                    <a:pt x="81914"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2" name="Vrije vorm 61">
              <a:extLst>
                <a:ext uri="{FF2B5EF4-FFF2-40B4-BE49-F238E27FC236}">
                  <a16:creationId xmlns:a16="http://schemas.microsoft.com/office/drawing/2014/main" id="{634735CE-81F3-A34C-ADFB-2B5B2E6BDA7B}"/>
                </a:ext>
              </a:extLst>
            </p:cNvPr>
            <p:cNvSpPr/>
            <p:nvPr/>
          </p:nvSpPr>
          <p:spPr>
            <a:xfrm rot="10800000">
              <a:off x="2933277" y="6428388"/>
              <a:ext cx="351523" cy="350704"/>
            </a:xfrm>
            <a:custGeom>
              <a:avLst/>
              <a:gdLst>
                <a:gd name="connsiteX0" fmla="*/ 40957 w 82042"/>
                <a:gd name="connsiteY0" fmla="*/ 0 h 81851"/>
                <a:gd name="connsiteX1" fmla="*/ 0 w 82042"/>
                <a:gd name="connsiteY1" fmla="*/ 40957 h 81851"/>
                <a:gd name="connsiteX2" fmla="*/ 39688 w 82042"/>
                <a:gd name="connsiteY2" fmla="*/ 81852 h 81851"/>
                <a:gd name="connsiteX3" fmla="*/ 77089 w 82042"/>
                <a:gd name="connsiteY3" fmla="*/ 60452 h 81851"/>
                <a:gd name="connsiteX4" fmla="*/ 82042 w 82042"/>
                <a:gd name="connsiteY4" fmla="*/ 40957 h 81851"/>
                <a:gd name="connsiteX5" fmla="*/ 40957 w 82042"/>
                <a:gd name="connsiteY5" fmla="*/ 0 h 8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42" h="81851">
                  <a:moveTo>
                    <a:pt x="40957" y="0"/>
                  </a:moveTo>
                  <a:cubicBezTo>
                    <a:pt x="18352" y="0"/>
                    <a:pt x="0" y="18351"/>
                    <a:pt x="0" y="40957"/>
                  </a:cubicBezTo>
                  <a:cubicBezTo>
                    <a:pt x="0" y="63119"/>
                    <a:pt x="17653" y="81153"/>
                    <a:pt x="39688" y="81852"/>
                  </a:cubicBezTo>
                  <a:lnTo>
                    <a:pt x="77089" y="60452"/>
                  </a:lnTo>
                  <a:cubicBezTo>
                    <a:pt x="80201" y="54673"/>
                    <a:pt x="82042" y="48006"/>
                    <a:pt x="82042"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3" name="Vrije vorm 62">
              <a:extLst>
                <a:ext uri="{FF2B5EF4-FFF2-40B4-BE49-F238E27FC236}">
                  <a16:creationId xmlns:a16="http://schemas.microsoft.com/office/drawing/2014/main" id="{4C778115-8608-2E49-BC67-41EF595ABE3B}"/>
                </a:ext>
              </a:extLst>
            </p:cNvPr>
            <p:cNvSpPr/>
            <p:nvPr/>
          </p:nvSpPr>
          <p:spPr>
            <a:xfrm rot="10800000">
              <a:off x="5799607" y="5709563"/>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1"/>
                    <a:pt x="0" y="40957"/>
                  </a:cubicBezTo>
                  <a:cubicBezTo>
                    <a:pt x="0" y="63563"/>
                    <a:pt x="18352" y="81915"/>
                    <a:pt x="40957" y="81915"/>
                  </a:cubicBezTo>
                  <a:cubicBezTo>
                    <a:pt x="63564" y="81915"/>
                    <a:pt x="81914" y="63563"/>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64" name="Vrije vorm 63">
              <a:extLst>
                <a:ext uri="{FF2B5EF4-FFF2-40B4-BE49-F238E27FC236}">
                  <a16:creationId xmlns:a16="http://schemas.microsoft.com/office/drawing/2014/main" id="{D5544B15-7D2B-0348-A86B-493B7AC70A54}"/>
                </a:ext>
              </a:extLst>
            </p:cNvPr>
            <p:cNvSpPr/>
            <p:nvPr/>
          </p:nvSpPr>
          <p:spPr>
            <a:xfrm rot="10800000">
              <a:off x="5082954" y="5709563"/>
              <a:ext cx="350978" cy="350978"/>
            </a:xfrm>
            <a:custGeom>
              <a:avLst/>
              <a:gdLst>
                <a:gd name="connsiteX0" fmla="*/ 40957 w 81915"/>
                <a:gd name="connsiteY0" fmla="*/ 0 h 81915"/>
                <a:gd name="connsiteX1" fmla="*/ 0 w 81915"/>
                <a:gd name="connsiteY1" fmla="*/ 40957 h 81915"/>
                <a:gd name="connsiteX2" fmla="*/ 40957 w 81915"/>
                <a:gd name="connsiteY2" fmla="*/ 81915 h 81915"/>
                <a:gd name="connsiteX3" fmla="*/ 81915 w 81915"/>
                <a:gd name="connsiteY3" fmla="*/ 40957 h 81915"/>
                <a:gd name="connsiteX4" fmla="*/ 40957 w 81915"/>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40957" y="0"/>
                  </a:moveTo>
                  <a:cubicBezTo>
                    <a:pt x="18352" y="0"/>
                    <a:pt x="0" y="18351"/>
                    <a:pt x="0" y="40957"/>
                  </a:cubicBezTo>
                  <a:cubicBezTo>
                    <a:pt x="0" y="63563"/>
                    <a:pt x="18352" y="81915"/>
                    <a:pt x="40957" y="81915"/>
                  </a:cubicBezTo>
                  <a:cubicBezTo>
                    <a:pt x="63564" y="81915"/>
                    <a:pt x="81915" y="63563"/>
                    <a:pt x="81915" y="40957"/>
                  </a:cubicBezTo>
                  <a:cubicBezTo>
                    <a:pt x="81915" y="18351"/>
                    <a:pt x="63564" y="0"/>
                    <a:pt x="40957" y="0"/>
                  </a:cubicBezTo>
                  <a:close/>
                </a:path>
              </a:pathLst>
            </a:custGeom>
            <a:solidFill>
              <a:srgbClr val="004D95"/>
            </a:solidFill>
            <a:ln w="6350" cap="flat">
              <a:noFill/>
              <a:prstDash val="solid"/>
              <a:miter/>
            </a:ln>
          </p:spPr>
          <p:txBody>
            <a:bodyPr rtlCol="0" anchor="ctr"/>
            <a:lstStyle/>
            <a:p>
              <a:endParaRPr lang="nl-NL"/>
            </a:p>
          </p:txBody>
        </p:sp>
        <p:sp>
          <p:nvSpPr>
            <p:cNvPr id="65" name="Vrije vorm 64">
              <a:extLst>
                <a:ext uri="{FF2B5EF4-FFF2-40B4-BE49-F238E27FC236}">
                  <a16:creationId xmlns:a16="http://schemas.microsoft.com/office/drawing/2014/main" id="{475426F0-72CA-444B-AF2F-81945DCDF841}"/>
                </a:ext>
              </a:extLst>
            </p:cNvPr>
            <p:cNvSpPr/>
            <p:nvPr/>
          </p:nvSpPr>
          <p:spPr>
            <a:xfrm rot="10800000">
              <a:off x="4366579" y="5709293"/>
              <a:ext cx="350978" cy="350974"/>
            </a:xfrm>
            <a:custGeom>
              <a:avLst/>
              <a:gdLst>
                <a:gd name="connsiteX0" fmla="*/ 81915 w 81915"/>
                <a:gd name="connsiteY0" fmla="*/ 40958 h 81914"/>
                <a:gd name="connsiteX1" fmla="*/ 40958 w 81915"/>
                <a:gd name="connsiteY1" fmla="*/ 81915 h 81914"/>
                <a:gd name="connsiteX2" fmla="*/ 1 w 81915"/>
                <a:gd name="connsiteY2" fmla="*/ 40957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7" y="81915"/>
                    <a:pt x="40958" y="81915"/>
                  </a:cubicBezTo>
                  <a:cubicBezTo>
                    <a:pt x="18337" y="81915"/>
                    <a:pt x="1" y="63578"/>
                    <a:pt x="1" y="40957"/>
                  </a:cubicBezTo>
                  <a:cubicBezTo>
                    <a:pt x="1" y="18337"/>
                    <a:pt x="18338" y="0"/>
                    <a:pt x="40958" y="0"/>
                  </a:cubicBezTo>
                  <a:cubicBezTo>
                    <a:pt x="63578" y="0"/>
                    <a:pt x="81915" y="18337"/>
                    <a:pt x="81915" y="40958"/>
                  </a:cubicBezTo>
                  <a:close/>
                </a:path>
              </a:pathLst>
            </a:custGeom>
            <a:solidFill>
              <a:srgbClr val="004D95"/>
            </a:solidFill>
            <a:ln w="6350" cap="flat">
              <a:noFill/>
              <a:prstDash val="solid"/>
              <a:miter/>
            </a:ln>
          </p:spPr>
          <p:txBody>
            <a:bodyPr rtlCol="0" anchor="ctr"/>
            <a:lstStyle/>
            <a:p>
              <a:endParaRPr lang="nl-NL"/>
            </a:p>
          </p:txBody>
        </p:sp>
        <p:sp>
          <p:nvSpPr>
            <p:cNvPr id="66" name="Vrije vorm 65">
              <a:extLst>
                <a:ext uri="{FF2B5EF4-FFF2-40B4-BE49-F238E27FC236}">
                  <a16:creationId xmlns:a16="http://schemas.microsoft.com/office/drawing/2014/main" id="{9C4C6178-9B4E-8446-9BF3-DA9CB23519DB}"/>
                </a:ext>
              </a:extLst>
            </p:cNvPr>
            <p:cNvSpPr/>
            <p:nvPr/>
          </p:nvSpPr>
          <p:spPr>
            <a:xfrm rot="10800000">
              <a:off x="3771550" y="5922601"/>
              <a:ext cx="225549" cy="137671"/>
            </a:xfrm>
            <a:custGeom>
              <a:avLst/>
              <a:gdLst>
                <a:gd name="connsiteX0" fmla="*/ 0 w 52641"/>
                <a:gd name="connsiteY0" fmla="*/ 32131 h 32131"/>
                <a:gd name="connsiteX1" fmla="*/ 52642 w 52641"/>
                <a:gd name="connsiteY1" fmla="*/ 1969 h 32131"/>
                <a:gd name="connsiteX2" fmla="*/ 40005 w 52641"/>
                <a:gd name="connsiteY2" fmla="*/ 0 h 32131"/>
                <a:gd name="connsiteX3" fmla="*/ 0 w 52641"/>
                <a:gd name="connsiteY3" fmla="*/ 32131 h 32131"/>
              </a:gdLst>
              <a:ahLst/>
              <a:cxnLst>
                <a:cxn ang="0">
                  <a:pos x="connsiteX0" y="connsiteY0"/>
                </a:cxn>
                <a:cxn ang="0">
                  <a:pos x="connsiteX1" y="connsiteY1"/>
                </a:cxn>
                <a:cxn ang="0">
                  <a:pos x="connsiteX2" y="connsiteY2"/>
                </a:cxn>
                <a:cxn ang="0">
                  <a:pos x="connsiteX3" y="connsiteY3"/>
                </a:cxn>
              </a:cxnLst>
              <a:rect l="l" t="t" r="r" b="b"/>
              <a:pathLst>
                <a:path w="52641" h="32131">
                  <a:moveTo>
                    <a:pt x="0" y="32131"/>
                  </a:moveTo>
                  <a:lnTo>
                    <a:pt x="52642" y="1969"/>
                  </a:lnTo>
                  <a:cubicBezTo>
                    <a:pt x="48641" y="699"/>
                    <a:pt x="44450" y="0"/>
                    <a:pt x="40005" y="0"/>
                  </a:cubicBezTo>
                  <a:cubicBezTo>
                    <a:pt x="20384" y="-63"/>
                    <a:pt x="4064" y="13716"/>
                    <a:pt x="0" y="32131"/>
                  </a:cubicBezTo>
                  <a:close/>
                </a:path>
              </a:pathLst>
            </a:custGeom>
            <a:solidFill>
              <a:srgbClr val="004D95"/>
            </a:solidFill>
            <a:ln w="6350" cap="flat">
              <a:noFill/>
              <a:prstDash val="solid"/>
              <a:miter/>
            </a:ln>
          </p:spPr>
          <p:txBody>
            <a:bodyPr rtlCol="0" anchor="ctr"/>
            <a:lstStyle/>
            <a:p>
              <a:endParaRPr lang="nl-NL"/>
            </a:p>
          </p:txBody>
        </p:sp>
        <p:sp>
          <p:nvSpPr>
            <p:cNvPr id="67" name="Vrije vorm 66">
              <a:extLst>
                <a:ext uri="{FF2B5EF4-FFF2-40B4-BE49-F238E27FC236}">
                  <a16:creationId xmlns:a16="http://schemas.microsoft.com/office/drawing/2014/main" id="{0FC249EA-A92E-374F-98FA-7461148A1392}"/>
                </a:ext>
              </a:extLst>
            </p:cNvPr>
            <p:cNvSpPr/>
            <p:nvPr/>
          </p:nvSpPr>
          <p:spPr>
            <a:xfrm rot="10800000">
              <a:off x="5799607" y="4990737"/>
              <a:ext cx="350974" cy="350978"/>
            </a:xfrm>
            <a:custGeom>
              <a:avLst/>
              <a:gdLst>
                <a:gd name="connsiteX0" fmla="*/ 40957 w 81914"/>
                <a:gd name="connsiteY0" fmla="*/ 0 h 81915"/>
                <a:gd name="connsiteX1" fmla="*/ 0 w 81914"/>
                <a:gd name="connsiteY1" fmla="*/ 40957 h 81915"/>
                <a:gd name="connsiteX2" fmla="*/ 40957 w 81914"/>
                <a:gd name="connsiteY2" fmla="*/ 81915 h 81915"/>
                <a:gd name="connsiteX3" fmla="*/ 81914 w 81914"/>
                <a:gd name="connsiteY3" fmla="*/ 40957 h 81915"/>
                <a:gd name="connsiteX4" fmla="*/ 40957 w 81914"/>
                <a:gd name="connsiteY4" fmla="*/ 0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40957" y="0"/>
                  </a:moveTo>
                  <a:cubicBezTo>
                    <a:pt x="18352" y="0"/>
                    <a:pt x="0" y="18351"/>
                    <a:pt x="0" y="40957"/>
                  </a:cubicBezTo>
                  <a:cubicBezTo>
                    <a:pt x="0" y="63564"/>
                    <a:pt x="18352" y="81915"/>
                    <a:pt x="40957" y="81915"/>
                  </a:cubicBezTo>
                  <a:cubicBezTo>
                    <a:pt x="63564" y="81915"/>
                    <a:pt x="81914" y="63564"/>
                    <a:pt x="81914" y="40957"/>
                  </a:cubicBezTo>
                  <a:cubicBezTo>
                    <a:pt x="81978" y="18351"/>
                    <a:pt x="63626" y="0"/>
                    <a:pt x="40957" y="0"/>
                  </a:cubicBezTo>
                  <a:close/>
                </a:path>
              </a:pathLst>
            </a:custGeom>
            <a:solidFill>
              <a:srgbClr val="004D95"/>
            </a:solidFill>
            <a:ln w="6350" cap="flat">
              <a:noFill/>
              <a:prstDash val="solid"/>
              <a:miter/>
            </a:ln>
          </p:spPr>
          <p:txBody>
            <a:bodyPr rtlCol="0" anchor="ctr"/>
            <a:lstStyle/>
            <a:p>
              <a:endParaRPr lang="nl-NL"/>
            </a:p>
          </p:txBody>
        </p:sp>
        <p:sp>
          <p:nvSpPr>
            <p:cNvPr id="68" name="Vrije vorm 67">
              <a:extLst>
                <a:ext uri="{FF2B5EF4-FFF2-40B4-BE49-F238E27FC236}">
                  <a16:creationId xmlns:a16="http://schemas.microsoft.com/office/drawing/2014/main" id="{B9FEE1B7-DE48-6D45-8748-56DDEF393DE8}"/>
                </a:ext>
              </a:extLst>
            </p:cNvPr>
            <p:cNvSpPr/>
            <p:nvPr/>
          </p:nvSpPr>
          <p:spPr>
            <a:xfrm rot="10800000">
              <a:off x="5122407" y="5105553"/>
              <a:ext cx="311525" cy="236162"/>
            </a:xfrm>
            <a:custGeom>
              <a:avLst/>
              <a:gdLst>
                <a:gd name="connsiteX0" fmla="*/ 40957 w 72707"/>
                <a:gd name="connsiteY0" fmla="*/ 0 h 55118"/>
                <a:gd name="connsiteX1" fmla="*/ 0 w 72707"/>
                <a:gd name="connsiteY1" fmla="*/ 40957 h 55118"/>
                <a:gd name="connsiteX2" fmla="*/ 2604 w 72707"/>
                <a:gd name="connsiteY2" fmla="*/ 55118 h 55118"/>
                <a:gd name="connsiteX3" fmla="*/ 72707 w 72707"/>
                <a:gd name="connsiteY3" fmla="*/ 14922 h 55118"/>
                <a:gd name="connsiteX4" fmla="*/ 40957 w 72707"/>
                <a:gd name="connsiteY4" fmla="*/ 0 h 55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07" h="55118">
                  <a:moveTo>
                    <a:pt x="40957" y="0"/>
                  </a:moveTo>
                  <a:cubicBezTo>
                    <a:pt x="18352" y="0"/>
                    <a:pt x="0" y="18351"/>
                    <a:pt x="0" y="40957"/>
                  </a:cubicBezTo>
                  <a:cubicBezTo>
                    <a:pt x="0" y="45974"/>
                    <a:pt x="953" y="50736"/>
                    <a:pt x="2604" y="55118"/>
                  </a:cubicBezTo>
                  <a:lnTo>
                    <a:pt x="72707" y="14922"/>
                  </a:lnTo>
                  <a:cubicBezTo>
                    <a:pt x="65088" y="5842"/>
                    <a:pt x="53721" y="0"/>
                    <a:pt x="40957" y="0"/>
                  </a:cubicBezTo>
                  <a:close/>
                </a:path>
              </a:pathLst>
            </a:custGeom>
            <a:solidFill>
              <a:srgbClr val="004D95"/>
            </a:solidFill>
            <a:ln w="6350" cap="flat">
              <a:noFill/>
              <a:prstDash val="solid"/>
              <a:miter/>
            </a:ln>
          </p:spPr>
          <p:txBody>
            <a:bodyPr rtlCol="0" anchor="ctr"/>
            <a:lstStyle/>
            <a:p>
              <a:endParaRPr lang="nl-NL"/>
            </a:p>
          </p:txBody>
        </p:sp>
      </p:grpSp>
      <p:sp>
        <p:nvSpPr>
          <p:cNvPr id="5" name="Graphic 3">
            <a:extLst>
              <a:ext uri="{FF2B5EF4-FFF2-40B4-BE49-F238E27FC236}">
                <a16:creationId xmlns:a16="http://schemas.microsoft.com/office/drawing/2014/main" id="{7F4E1658-FE5C-5340-B843-9985EDE7BAA1}"/>
              </a:ext>
            </a:extLst>
          </p:cNvPr>
          <p:cNvSpPr/>
          <p:nvPr userDrawn="1"/>
        </p:nvSpPr>
        <p:spPr>
          <a:xfrm>
            <a:off x="-19887" y="-25265"/>
            <a:ext cx="12241329" cy="5749813"/>
          </a:xfrm>
          <a:custGeom>
            <a:avLst/>
            <a:gdLst>
              <a:gd name="connsiteX0" fmla="*/ 0 w 12423419"/>
              <a:gd name="connsiteY0" fmla="*/ 3586543 h 14339695"/>
              <a:gd name="connsiteX1" fmla="*/ 6211063 w 12423419"/>
              <a:gd name="connsiteY1" fmla="*/ 0 h 14339695"/>
              <a:gd name="connsiteX2" fmla="*/ 12423420 w 12423419"/>
              <a:gd name="connsiteY2" fmla="*/ 3594311 h 14339695"/>
              <a:gd name="connsiteX3" fmla="*/ 12423420 w 12423419"/>
              <a:gd name="connsiteY3" fmla="*/ 10749269 h 14339695"/>
              <a:gd name="connsiteX4" fmla="*/ 6204589 w 12423419"/>
              <a:gd name="connsiteY4" fmla="*/ 14339695 h 14339695"/>
              <a:gd name="connsiteX5" fmla="*/ 3884 w 12423419"/>
              <a:gd name="connsiteY5" fmla="*/ 10753153 h 14339695"/>
              <a:gd name="connsiteX0" fmla="*/ 0 w 12423420"/>
              <a:gd name="connsiteY0" fmla="*/ 0 h 10753152"/>
              <a:gd name="connsiteX1" fmla="*/ 6050642 w 12423420"/>
              <a:gd name="connsiteY1" fmla="*/ 2990720 h 10753152"/>
              <a:gd name="connsiteX2" fmla="*/ 12423420 w 12423420"/>
              <a:gd name="connsiteY2" fmla="*/ 7768 h 10753152"/>
              <a:gd name="connsiteX3" fmla="*/ 12423420 w 12423420"/>
              <a:gd name="connsiteY3" fmla="*/ 7162726 h 10753152"/>
              <a:gd name="connsiteX4" fmla="*/ 6204589 w 12423420"/>
              <a:gd name="connsiteY4" fmla="*/ 10753152 h 10753152"/>
              <a:gd name="connsiteX5" fmla="*/ 3884 w 12423420"/>
              <a:gd name="connsiteY5" fmla="*/ 7166610 h 10753152"/>
              <a:gd name="connsiteX6" fmla="*/ 0 w 12423420"/>
              <a:gd name="connsiteY6" fmla="*/ 0 h 10753152"/>
              <a:gd name="connsiteX0" fmla="*/ 0 w 12423420"/>
              <a:gd name="connsiteY0" fmla="*/ 0 h 10753152"/>
              <a:gd name="connsiteX1" fmla="*/ 6050642 w 12423420"/>
              <a:gd name="connsiteY1" fmla="*/ 2990720 h 10753152"/>
              <a:gd name="connsiteX2" fmla="*/ 11573188 w 12423420"/>
              <a:gd name="connsiteY2" fmla="*/ 5718757 h 10753152"/>
              <a:gd name="connsiteX3" fmla="*/ 12423420 w 12423420"/>
              <a:gd name="connsiteY3" fmla="*/ 7162726 h 10753152"/>
              <a:gd name="connsiteX4" fmla="*/ 6204589 w 12423420"/>
              <a:gd name="connsiteY4" fmla="*/ 10753152 h 10753152"/>
              <a:gd name="connsiteX5" fmla="*/ 3884 w 12423420"/>
              <a:gd name="connsiteY5" fmla="*/ 7166610 h 10753152"/>
              <a:gd name="connsiteX6" fmla="*/ 0 w 12423420"/>
              <a:gd name="connsiteY6" fmla="*/ 0 h 10753152"/>
              <a:gd name="connsiteX0" fmla="*/ 0 w 12455504"/>
              <a:gd name="connsiteY0" fmla="*/ 0 h 10753152"/>
              <a:gd name="connsiteX1" fmla="*/ 6050642 w 12455504"/>
              <a:gd name="connsiteY1" fmla="*/ 2990720 h 10753152"/>
              <a:gd name="connsiteX2" fmla="*/ 12455504 w 12455504"/>
              <a:gd name="connsiteY2" fmla="*/ 5542294 h 10753152"/>
              <a:gd name="connsiteX3" fmla="*/ 12423420 w 12455504"/>
              <a:gd name="connsiteY3" fmla="*/ 7162726 h 10753152"/>
              <a:gd name="connsiteX4" fmla="*/ 6204589 w 12455504"/>
              <a:gd name="connsiteY4" fmla="*/ 10753152 h 10753152"/>
              <a:gd name="connsiteX5" fmla="*/ 3884 w 12455504"/>
              <a:gd name="connsiteY5" fmla="*/ 7166610 h 10753152"/>
              <a:gd name="connsiteX6" fmla="*/ 0 w 12455504"/>
              <a:gd name="connsiteY6" fmla="*/ 0 h 10753152"/>
              <a:gd name="connsiteX0" fmla="*/ 0 w 12455504"/>
              <a:gd name="connsiteY0" fmla="*/ 0 h 10753152"/>
              <a:gd name="connsiteX1" fmla="*/ 6339400 w 12455504"/>
              <a:gd name="connsiteY1" fmla="*/ 6568110 h 10753152"/>
              <a:gd name="connsiteX2" fmla="*/ 12455504 w 12455504"/>
              <a:gd name="connsiteY2" fmla="*/ 5542294 h 10753152"/>
              <a:gd name="connsiteX3" fmla="*/ 12423420 w 12455504"/>
              <a:gd name="connsiteY3" fmla="*/ 7162726 h 10753152"/>
              <a:gd name="connsiteX4" fmla="*/ 6204589 w 12455504"/>
              <a:gd name="connsiteY4" fmla="*/ 10753152 h 10753152"/>
              <a:gd name="connsiteX5" fmla="*/ 3884 w 12455504"/>
              <a:gd name="connsiteY5" fmla="*/ 7166610 h 10753152"/>
              <a:gd name="connsiteX6" fmla="*/ 0 w 12455504"/>
              <a:gd name="connsiteY6" fmla="*/ 0 h 10753152"/>
              <a:gd name="connsiteX0" fmla="*/ 0 w 12455504"/>
              <a:gd name="connsiteY0" fmla="*/ 0 h 10753152"/>
              <a:gd name="connsiteX1" fmla="*/ 6419610 w 12455504"/>
              <a:gd name="connsiteY1" fmla="*/ 5493289 h 10753152"/>
              <a:gd name="connsiteX2" fmla="*/ 12455504 w 12455504"/>
              <a:gd name="connsiteY2" fmla="*/ 5542294 h 10753152"/>
              <a:gd name="connsiteX3" fmla="*/ 12423420 w 12455504"/>
              <a:gd name="connsiteY3" fmla="*/ 7162726 h 10753152"/>
              <a:gd name="connsiteX4" fmla="*/ 6204589 w 12455504"/>
              <a:gd name="connsiteY4" fmla="*/ 10753152 h 10753152"/>
              <a:gd name="connsiteX5" fmla="*/ 3884 w 12455504"/>
              <a:gd name="connsiteY5" fmla="*/ 7166610 h 10753152"/>
              <a:gd name="connsiteX6" fmla="*/ 0 w 12455504"/>
              <a:gd name="connsiteY6" fmla="*/ 0 h 10753152"/>
              <a:gd name="connsiteX0" fmla="*/ 0 w 12439462"/>
              <a:gd name="connsiteY0" fmla="*/ 0 h 10753152"/>
              <a:gd name="connsiteX1" fmla="*/ 6419610 w 12439462"/>
              <a:gd name="connsiteY1" fmla="*/ 5493289 h 10753152"/>
              <a:gd name="connsiteX2" fmla="*/ 12439462 w 12439462"/>
              <a:gd name="connsiteY2" fmla="*/ 5333747 h 10753152"/>
              <a:gd name="connsiteX3" fmla="*/ 12423420 w 12439462"/>
              <a:gd name="connsiteY3" fmla="*/ 7162726 h 10753152"/>
              <a:gd name="connsiteX4" fmla="*/ 6204589 w 12439462"/>
              <a:gd name="connsiteY4" fmla="*/ 10753152 h 10753152"/>
              <a:gd name="connsiteX5" fmla="*/ 3884 w 12439462"/>
              <a:gd name="connsiteY5" fmla="*/ 7166610 h 10753152"/>
              <a:gd name="connsiteX6" fmla="*/ 0 w 12439462"/>
              <a:gd name="connsiteY6" fmla="*/ 0 h 10753152"/>
              <a:gd name="connsiteX0" fmla="*/ 0 w 12439462"/>
              <a:gd name="connsiteY0" fmla="*/ 0 h 10753152"/>
              <a:gd name="connsiteX1" fmla="*/ 6435652 w 12439462"/>
              <a:gd name="connsiteY1" fmla="*/ 5332868 h 10753152"/>
              <a:gd name="connsiteX2" fmla="*/ 12439462 w 12439462"/>
              <a:gd name="connsiteY2" fmla="*/ 5333747 h 10753152"/>
              <a:gd name="connsiteX3" fmla="*/ 12423420 w 12439462"/>
              <a:gd name="connsiteY3" fmla="*/ 7162726 h 10753152"/>
              <a:gd name="connsiteX4" fmla="*/ 6204589 w 12439462"/>
              <a:gd name="connsiteY4" fmla="*/ 10753152 h 10753152"/>
              <a:gd name="connsiteX5" fmla="*/ 3884 w 12439462"/>
              <a:gd name="connsiteY5" fmla="*/ 7166610 h 10753152"/>
              <a:gd name="connsiteX6" fmla="*/ 0 w 12439462"/>
              <a:gd name="connsiteY6" fmla="*/ 0 h 10753152"/>
              <a:gd name="connsiteX0" fmla="*/ 12239 w 12435659"/>
              <a:gd name="connsiteY0" fmla="*/ 0 h 6774710"/>
              <a:gd name="connsiteX1" fmla="*/ 6431849 w 12435659"/>
              <a:gd name="connsiteY1" fmla="*/ 1354426 h 6774710"/>
              <a:gd name="connsiteX2" fmla="*/ 12435659 w 12435659"/>
              <a:gd name="connsiteY2" fmla="*/ 1355305 h 6774710"/>
              <a:gd name="connsiteX3" fmla="*/ 12419617 w 12435659"/>
              <a:gd name="connsiteY3" fmla="*/ 3184284 h 6774710"/>
              <a:gd name="connsiteX4" fmla="*/ 6200786 w 12435659"/>
              <a:gd name="connsiteY4" fmla="*/ 6774710 h 6774710"/>
              <a:gd name="connsiteX5" fmla="*/ 81 w 12435659"/>
              <a:gd name="connsiteY5" fmla="*/ 3188168 h 6774710"/>
              <a:gd name="connsiteX6" fmla="*/ 12239 w 12435659"/>
              <a:gd name="connsiteY6" fmla="*/ 0 h 6774710"/>
              <a:gd name="connsiteX0" fmla="*/ 900 w 12435895"/>
              <a:gd name="connsiteY0" fmla="*/ 0 h 5976056"/>
              <a:gd name="connsiteX1" fmla="*/ 6432085 w 12435895"/>
              <a:gd name="connsiteY1" fmla="*/ 555772 h 5976056"/>
              <a:gd name="connsiteX2" fmla="*/ 12435895 w 12435895"/>
              <a:gd name="connsiteY2" fmla="*/ 556651 h 5976056"/>
              <a:gd name="connsiteX3" fmla="*/ 12419853 w 12435895"/>
              <a:gd name="connsiteY3" fmla="*/ 2385630 h 5976056"/>
              <a:gd name="connsiteX4" fmla="*/ 6201022 w 12435895"/>
              <a:gd name="connsiteY4" fmla="*/ 5976056 h 5976056"/>
              <a:gd name="connsiteX5" fmla="*/ 317 w 12435895"/>
              <a:gd name="connsiteY5" fmla="*/ 2389514 h 5976056"/>
              <a:gd name="connsiteX6" fmla="*/ 900 w 12435895"/>
              <a:gd name="connsiteY6" fmla="*/ 0 h 5976056"/>
              <a:gd name="connsiteX0" fmla="*/ 900 w 12435895"/>
              <a:gd name="connsiteY0" fmla="*/ 0 h 5976056"/>
              <a:gd name="connsiteX1" fmla="*/ 6420510 w 12435895"/>
              <a:gd name="connsiteY1" fmla="*/ 81210 h 5976056"/>
              <a:gd name="connsiteX2" fmla="*/ 12435895 w 12435895"/>
              <a:gd name="connsiteY2" fmla="*/ 556651 h 5976056"/>
              <a:gd name="connsiteX3" fmla="*/ 12419853 w 12435895"/>
              <a:gd name="connsiteY3" fmla="*/ 2385630 h 5976056"/>
              <a:gd name="connsiteX4" fmla="*/ 6201022 w 12435895"/>
              <a:gd name="connsiteY4" fmla="*/ 5976056 h 5976056"/>
              <a:gd name="connsiteX5" fmla="*/ 317 w 12435895"/>
              <a:gd name="connsiteY5" fmla="*/ 2389514 h 5976056"/>
              <a:gd name="connsiteX6" fmla="*/ 900 w 12435895"/>
              <a:gd name="connsiteY6" fmla="*/ 0 h 5976056"/>
              <a:gd name="connsiteX0" fmla="*/ 900 w 12459044"/>
              <a:gd name="connsiteY0" fmla="*/ 0 h 5976056"/>
              <a:gd name="connsiteX1" fmla="*/ 6420510 w 12459044"/>
              <a:gd name="connsiteY1" fmla="*/ 81210 h 5976056"/>
              <a:gd name="connsiteX2" fmla="*/ 12459044 w 12459044"/>
              <a:gd name="connsiteY2" fmla="*/ 105238 h 5976056"/>
              <a:gd name="connsiteX3" fmla="*/ 12419853 w 12459044"/>
              <a:gd name="connsiteY3" fmla="*/ 2385630 h 5976056"/>
              <a:gd name="connsiteX4" fmla="*/ 6201022 w 12459044"/>
              <a:gd name="connsiteY4" fmla="*/ 5976056 h 5976056"/>
              <a:gd name="connsiteX5" fmla="*/ 317 w 12459044"/>
              <a:gd name="connsiteY5" fmla="*/ 2389514 h 5976056"/>
              <a:gd name="connsiteX6" fmla="*/ 900 w 12459044"/>
              <a:gd name="connsiteY6" fmla="*/ 0 h 5976056"/>
              <a:gd name="connsiteX0" fmla="*/ 900 w 12459044"/>
              <a:gd name="connsiteY0" fmla="*/ 0 h 5976056"/>
              <a:gd name="connsiteX1" fmla="*/ 6420510 w 12459044"/>
              <a:gd name="connsiteY1" fmla="*/ 81210 h 5976056"/>
              <a:gd name="connsiteX2" fmla="*/ 12459044 w 12459044"/>
              <a:gd name="connsiteY2" fmla="*/ 186261 h 5976056"/>
              <a:gd name="connsiteX3" fmla="*/ 12419853 w 12459044"/>
              <a:gd name="connsiteY3" fmla="*/ 2385630 h 5976056"/>
              <a:gd name="connsiteX4" fmla="*/ 6201022 w 12459044"/>
              <a:gd name="connsiteY4" fmla="*/ 5976056 h 5976056"/>
              <a:gd name="connsiteX5" fmla="*/ 317 w 12459044"/>
              <a:gd name="connsiteY5" fmla="*/ 2389514 h 5976056"/>
              <a:gd name="connsiteX6" fmla="*/ 900 w 12459044"/>
              <a:gd name="connsiteY6" fmla="*/ 0 h 5976056"/>
              <a:gd name="connsiteX0" fmla="*/ 358805 w 12458731"/>
              <a:gd name="connsiteY0" fmla="*/ 625800 h 5894846"/>
              <a:gd name="connsiteX1" fmla="*/ 6420197 w 12458731"/>
              <a:gd name="connsiteY1" fmla="*/ 0 h 5894846"/>
              <a:gd name="connsiteX2" fmla="*/ 12458731 w 12458731"/>
              <a:gd name="connsiteY2" fmla="*/ 105051 h 5894846"/>
              <a:gd name="connsiteX3" fmla="*/ 12419540 w 12458731"/>
              <a:gd name="connsiteY3" fmla="*/ 2304420 h 5894846"/>
              <a:gd name="connsiteX4" fmla="*/ 6200709 w 12458731"/>
              <a:gd name="connsiteY4" fmla="*/ 5894846 h 5894846"/>
              <a:gd name="connsiteX5" fmla="*/ 4 w 12458731"/>
              <a:gd name="connsiteY5" fmla="*/ 2308304 h 5894846"/>
              <a:gd name="connsiteX6" fmla="*/ 358805 w 12458731"/>
              <a:gd name="connsiteY6" fmla="*/ 625800 h 5894846"/>
              <a:gd name="connsiteX0" fmla="*/ 85438 w 12458741"/>
              <a:gd name="connsiteY0" fmla="*/ 173313 h 5894846"/>
              <a:gd name="connsiteX1" fmla="*/ 6420207 w 12458741"/>
              <a:gd name="connsiteY1" fmla="*/ 0 h 5894846"/>
              <a:gd name="connsiteX2" fmla="*/ 12458741 w 12458741"/>
              <a:gd name="connsiteY2" fmla="*/ 105051 h 5894846"/>
              <a:gd name="connsiteX3" fmla="*/ 12419550 w 12458741"/>
              <a:gd name="connsiteY3" fmla="*/ 2304420 h 5894846"/>
              <a:gd name="connsiteX4" fmla="*/ 6200719 w 12458741"/>
              <a:gd name="connsiteY4" fmla="*/ 5894846 h 5894846"/>
              <a:gd name="connsiteX5" fmla="*/ 14 w 12458741"/>
              <a:gd name="connsiteY5" fmla="*/ 2308304 h 5894846"/>
              <a:gd name="connsiteX6" fmla="*/ 85438 w 12458741"/>
              <a:gd name="connsiteY6" fmla="*/ 173313 h 5894846"/>
              <a:gd name="connsiteX0" fmla="*/ 0 w 12373303"/>
              <a:gd name="connsiteY0" fmla="*/ 173313 h 5894846"/>
              <a:gd name="connsiteX1" fmla="*/ 6334769 w 12373303"/>
              <a:gd name="connsiteY1" fmla="*/ 0 h 5894846"/>
              <a:gd name="connsiteX2" fmla="*/ 12373303 w 12373303"/>
              <a:gd name="connsiteY2" fmla="*/ 105051 h 5894846"/>
              <a:gd name="connsiteX3" fmla="*/ 12334112 w 12373303"/>
              <a:gd name="connsiteY3" fmla="*/ 2304420 h 5894846"/>
              <a:gd name="connsiteX4" fmla="*/ 6115281 w 12373303"/>
              <a:gd name="connsiteY4" fmla="*/ 5894846 h 5894846"/>
              <a:gd name="connsiteX5" fmla="*/ 8844 w 12373303"/>
              <a:gd name="connsiteY5" fmla="*/ 2383718 h 5894846"/>
              <a:gd name="connsiteX6" fmla="*/ 0 w 12373303"/>
              <a:gd name="connsiteY6" fmla="*/ 173313 h 5894846"/>
              <a:gd name="connsiteX0" fmla="*/ 0 w 12373303"/>
              <a:gd name="connsiteY0" fmla="*/ 68262 h 5789795"/>
              <a:gd name="connsiteX1" fmla="*/ 6306489 w 12373303"/>
              <a:gd name="connsiteY1" fmla="*/ 517118 h 5789795"/>
              <a:gd name="connsiteX2" fmla="*/ 12373303 w 12373303"/>
              <a:gd name="connsiteY2" fmla="*/ 0 h 5789795"/>
              <a:gd name="connsiteX3" fmla="*/ 12334112 w 12373303"/>
              <a:gd name="connsiteY3" fmla="*/ 2199369 h 5789795"/>
              <a:gd name="connsiteX4" fmla="*/ 6115281 w 12373303"/>
              <a:gd name="connsiteY4" fmla="*/ 5789795 h 5789795"/>
              <a:gd name="connsiteX5" fmla="*/ 8844 w 12373303"/>
              <a:gd name="connsiteY5" fmla="*/ 2278667 h 5789795"/>
              <a:gd name="connsiteX6" fmla="*/ 0 w 12373303"/>
              <a:gd name="connsiteY6" fmla="*/ 68262 h 5789795"/>
              <a:gd name="connsiteX0" fmla="*/ 0 w 12373303"/>
              <a:gd name="connsiteY0" fmla="*/ 68262 h 5789795"/>
              <a:gd name="connsiteX1" fmla="*/ 6504451 w 12373303"/>
              <a:gd name="connsiteY1" fmla="*/ 64631 h 5789795"/>
              <a:gd name="connsiteX2" fmla="*/ 12373303 w 12373303"/>
              <a:gd name="connsiteY2" fmla="*/ 0 h 5789795"/>
              <a:gd name="connsiteX3" fmla="*/ 12334112 w 12373303"/>
              <a:gd name="connsiteY3" fmla="*/ 2199369 h 5789795"/>
              <a:gd name="connsiteX4" fmla="*/ 6115281 w 12373303"/>
              <a:gd name="connsiteY4" fmla="*/ 5789795 h 5789795"/>
              <a:gd name="connsiteX5" fmla="*/ 8844 w 12373303"/>
              <a:gd name="connsiteY5" fmla="*/ 2278667 h 5789795"/>
              <a:gd name="connsiteX6" fmla="*/ 0 w 12373303"/>
              <a:gd name="connsiteY6" fmla="*/ 68262 h 5789795"/>
              <a:gd name="connsiteX0" fmla="*/ 0 w 12334112"/>
              <a:gd name="connsiteY0" fmla="*/ 3631 h 5725164"/>
              <a:gd name="connsiteX1" fmla="*/ 6504451 w 12334112"/>
              <a:gd name="connsiteY1" fmla="*/ 0 h 5725164"/>
              <a:gd name="connsiteX2" fmla="*/ 11939670 w 12334112"/>
              <a:gd name="connsiteY2" fmla="*/ 284161 h 5725164"/>
              <a:gd name="connsiteX3" fmla="*/ 12334112 w 12334112"/>
              <a:gd name="connsiteY3" fmla="*/ 2134738 h 5725164"/>
              <a:gd name="connsiteX4" fmla="*/ 6115281 w 12334112"/>
              <a:gd name="connsiteY4" fmla="*/ 5725164 h 5725164"/>
              <a:gd name="connsiteX5" fmla="*/ 8844 w 12334112"/>
              <a:gd name="connsiteY5" fmla="*/ 2214036 h 5725164"/>
              <a:gd name="connsiteX6" fmla="*/ 0 w 12334112"/>
              <a:gd name="connsiteY6" fmla="*/ 3631 h 5725164"/>
              <a:gd name="connsiteX0" fmla="*/ 0 w 12334112"/>
              <a:gd name="connsiteY0" fmla="*/ 11701 h 5733234"/>
              <a:gd name="connsiteX1" fmla="*/ 6504451 w 12334112"/>
              <a:gd name="connsiteY1" fmla="*/ 8070 h 5733234"/>
              <a:gd name="connsiteX2" fmla="*/ 12203621 w 12334112"/>
              <a:gd name="connsiteY2" fmla="*/ 0 h 5733234"/>
              <a:gd name="connsiteX3" fmla="*/ 12334112 w 12334112"/>
              <a:gd name="connsiteY3" fmla="*/ 2142808 h 5733234"/>
              <a:gd name="connsiteX4" fmla="*/ 6115281 w 12334112"/>
              <a:gd name="connsiteY4" fmla="*/ 5733234 h 5733234"/>
              <a:gd name="connsiteX5" fmla="*/ 8844 w 12334112"/>
              <a:gd name="connsiteY5" fmla="*/ 2222106 h 5733234"/>
              <a:gd name="connsiteX6" fmla="*/ 0 w 12334112"/>
              <a:gd name="connsiteY6" fmla="*/ 11701 h 5733234"/>
              <a:gd name="connsiteX0" fmla="*/ 0 w 12203621"/>
              <a:gd name="connsiteY0" fmla="*/ 11701 h 5733234"/>
              <a:gd name="connsiteX1" fmla="*/ 6504451 w 12203621"/>
              <a:gd name="connsiteY1" fmla="*/ 8070 h 5733234"/>
              <a:gd name="connsiteX2" fmla="*/ 12203621 w 12203621"/>
              <a:gd name="connsiteY2" fmla="*/ 0 h 5733234"/>
              <a:gd name="connsiteX3" fmla="*/ 12202137 w 12203621"/>
              <a:gd name="connsiteY3" fmla="*/ 2218222 h 5733234"/>
              <a:gd name="connsiteX4" fmla="*/ 6115281 w 12203621"/>
              <a:gd name="connsiteY4" fmla="*/ 5733234 h 5733234"/>
              <a:gd name="connsiteX5" fmla="*/ 8844 w 12203621"/>
              <a:gd name="connsiteY5" fmla="*/ 2222106 h 5733234"/>
              <a:gd name="connsiteX6" fmla="*/ 0 w 12203621"/>
              <a:gd name="connsiteY6" fmla="*/ 11701 h 5733234"/>
              <a:gd name="connsiteX0" fmla="*/ 0 w 12221000"/>
              <a:gd name="connsiteY0" fmla="*/ 11701 h 5733234"/>
              <a:gd name="connsiteX1" fmla="*/ 6504451 w 12221000"/>
              <a:gd name="connsiteY1" fmla="*/ 8070 h 5733234"/>
              <a:gd name="connsiteX2" fmla="*/ 12203621 w 12221000"/>
              <a:gd name="connsiteY2" fmla="*/ 0 h 5733234"/>
              <a:gd name="connsiteX3" fmla="*/ 12220991 w 12221000"/>
              <a:gd name="connsiteY3" fmla="*/ 2218222 h 5733234"/>
              <a:gd name="connsiteX4" fmla="*/ 6115281 w 12221000"/>
              <a:gd name="connsiteY4" fmla="*/ 5733234 h 5733234"/>
              <a:gd name="connsiteX5" fmla="*/ 8844 w 12221000"/>
              <a:gd name="connsiteY5" fmla="*/ 2222106 h 5733234"/>
              <a:gd name="connsiteX6" fmla="*/ 0 w 12221000"/>
              <a:gd name="connsiteY6" fmla="*/ 11701 h 5733234"/>
              <a:gd name="connsiteX0" fmla="*/ 0 w 12241329"/>
              <a:gd name="connsiteY0" fmla="*/ 11701 h 5733234"/>
              <a:gd name="connsiteX1" fmla="*/ 6504451 w 12241329"/>
              <a:gd name="connsiteY1" fmla="*/ 8070 h 5733234"/>
              <a:gd name="connsiteX2" fmla="*/ 12241329 w 12241329"/>
              <a:gd name="connsiteY2" fmla="*/ 0 h 5733234"/>
              <a:gd name="connsiteX3" fmla="*/ 12220991 w 12241329"/>
              <a:gd name="connsiteY3" fmla="*/ 2218222 h 5733234"/>
              <a:gd name="connsiteX4" fmla="*/ 6115281 w 12241329"/>
              <a:gd name="connsiteY4" fmla="*/ 5733234 h 5733234"/>
              <a:gd name="connsiteX5" fmla="*/ 8844 w 12241329"/>
              <a:gd name="connsiteY5" fmla="*/ 2222106 h 5733234"/>
              <a:gd name="connsiteX6" fmla="*/ 0 w 12241329"/>
              <a:gd name="connsiteY6" fmla="*/ 11701 h 5733234"/>
              <a:gd name="connsiteX0" fmla="*/ 0 w 12241329"/>
              <a:gd name="connsiteY0" fmla="*/ 22485 h 5744018"/>
              <a:gd name="connsiteX1" fmla="*/ 6504451 w 12241329"/>
              <a:gd name="connsiteY1" fmla="*/ 0 h 5744018"/>
              <a:gd name="connsiteX2" fmla="*/ 12241329 w 12241329"/>
              <a:gd name="connsiteY2" fmla="*/ 10784 h 5744018"/>
              <a:gd name="connsiteX3" fmla="*/ 12220991 w 12241329"/>
              <a:gd name="connsiteY3" fmla="*/ 2229006 h 5744018"/>
              <a:gd name="connsiteX4" fmla="*/ 6115281 w 12241329"/>
              <a:gd name="connsiteY4" fmla="*/ 5744018 h 5744018"/>
              <a:gd name="connsiteX5" fmla="*/ 8844 w 12241329"/>
              <a:gd name="connsiteY5" fmla="*/ 2232890 h 5744018"/>
              <a:gd name="connsiteX6" fmla="*/ 0 w 12241329"/>
              <a:gd name="connsiteY6" fmla="*/ 22485 h 5744018"/>
              <a:gd name="connsiteX0" fmla="*/ 0 w 12241329"/>
              <a:gd name="connsiteY0" fmla="*/ 0 h 5749813"/>
              <a:gd name="connsiteX1" fmla="*/ 6504451 w 12241329"/>
              <a:gd name="connsiteY1" fmla="*/ 5795 h 5749813"/>
              <a:gd name="connsiteX2" fmla="*/ 12241329 w 12241329"/>
              <a:gd name="connsiteY2" fmla="*/ 16579 h 5749813"/>
              <a:gd name="connsiteX3" fmla="*/ 12220991 w 12241329"/>
              <a:gd name="connsiteY3" fmla="*/ 2234801 h 5749813"/>
              <a:gd name="connsiteX4" fmla="*/ 6115281 w 12241329"/>
              <a:gd name="connsiteY4" fmla="*/ 5749813 h 5749813"/>
              <a:gd name="connsiteX5" fmla="*/ 8844 w 12241329"/>
              <a:gd name="connsiteY5" fmla="*/ 2238685 h 5749813"/>
              <a:gd name="connsiteX6" fmla="*/ 0 w 12241329"/>
              <a:gd name="connsiteY6" fmla="*/ 0 h 574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1329" h="5749813">
                <a:moveTo>
                  <a:pt x="0" y="0"/>
                </a:moveTo>
                <a:lnTo>
                  <a:pt x="6504451" y="5795"/>
                </a:lnTo>
                <a:lnTo>
                  <a:pt x="12241329" y="16579"/>
                </a:lnTo>
                <a:cubicBezTo>
                  <a:pt x="12240834" y="755986"/>
                  <a:pt x="12221486" y="1495394"/>
                  <a:pt x="12220991" y="2234801"/>
                </a:cubicBezTo>
                <a:lnTo>
                  <a:pt x="6115281" y="5749813"/>
                </a:lnTo>
                <a:lnTo>
                  <a:pt x="8844" y="2238685"/>
                </a:lnTo>
                <a:cubicBezTo>
                  <a:pt x="7549" y="-150185"/>
                  <a:pt x="1295" y="2388870"/>
                  <a:pt x="0" y="0"/>
                </a:cubicBezTo>
                <a:close/>
              </a:path>
            </a:pathLst>
          </a:custGeom>
          <a:solidFill>
            <a:srgbClr val="84B818"/>
          </a:solidFill>
          <a:ln w="12938" cap="flat">
            <a:noFill/>
            <a:prstDash val="solid"/>
            <a:miter/>
          </a:ln>
        </p:spPr>
        <p:txBody>
          <a:bodyPr rtlCol="0" anchor="ctr"/>
          <a:lstStyle/>
          <a:p>
            <a:endParaRPr lang="en-GB" dirty="0"/>
          </a:p>
        </p:txBody>
      </p:sp>
      <p:sp>
        <p:nvSpPr>
          <p:cNvPr id="72" name="Tijdelijke aanduiding voor afbeelding 8">
            <a:extLst>
              <a:ext uri="{FF2B5EF4-FFF2-40B4-BE49-F238E27FC236}">
                <a16:creationId xmlns:a16="http://schemas.microsoft.com/office/drawing/2014/main" id="{3CEEE0D9-3DDA-E945-B0E5-6A81ED9DCDC2}"/>
              </a:ext>
            </a:extLst>
          </p:cNvPr>
          <p:cNvSpPr>
            <a:spLocks noGrp="1"/>
          </p:cNvSpPr>
          <p:nvPr>
            <p:ph type="pic" sz="quarter" idx="13"/>
          </p:nvPr>
        </p:nvSpPr>
        <p:spPr>
          <a:xfrm>
            <a:off x="7053099" y="2261530"/>
            <a:ext cx="3385791" cy="3861477"/>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5791" h="3882730">
                <a:moveTo>
                  <a:pt x="0" y="945869"/>
                </a:moveTo>
                <a:lnTo>
                  <a:pt x="1691895" y="0"/>
                </a:lnTo>
                <a:lnTo>
                  <a:pt x="3385791" y="953686"/>
                </a:lnTo>
                <a:lnTo>
                  <a:pt x="3381882" y="2906404"/>
                </a:lnTo>
                <a:lnTo>
                  <a:pt x="1704225" y="3882730"/>
                </a:lnTo>
                <a:lnTo>
                  <a:pt x="3842" y="2921835"/>
                </a:lnTo>
                <a:cubicBezTo>
                  <a:pt x="2561" y="2263180"/>
                  <a:pt x="1281" y="1604524"/>
                  <a:pt x="0" y="945869"/>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8" name="Titel 1">
            <a:extLst>
              <a:ext uri="{FF2B5EF4-FFF2-40B4-BE49-F238E27FC236}">
                <a16:creationId xmlns:a16="http://schemas.microsoft.com/office/drawing/2014/main" id="{9B3B9499-885F-9948-8D65-4D7A0B9CB921}"/>
              </a:ext>
            </a:extLst>
          </p:cNvPr>
          <p:cNvSpPr>
            <a:spLocks noGrp="1"/>
          </p:cNvSpPr>
          <p:nvPr>
            <p:ph type="title" hasCustomPrompt="1"/>
          </p:nvPr>
        </p:nvSpPr>
        <p:spPr>
          <a:xfrm>
            <a:off x="539749" y="817481"/>
            <a:ext cx="6513350" cy="1138910"/>
          </a:xfrm>
        </p:spPr>
        <p:txBody>
          <a:bodyPr anchor="t">
            <a:normAutofit/>
          </a:bodyPr>
          <a:lstStyle>
            <a:lvl1pPr>
              <a:defRPr sz="5500" cap="none" baseline="0">
                <a:solidFill>
                  <a:schemeClr val="bg1"/>
                </a:solidFill>
                <a:latin typeface="Century Gothic" panose="020B0502020202020204" pitchFamily="34" charset="0"/>
              </a:defRPr>
            </a:lvl1pPr>
          </a:lstStyle>
          <a:p>
            <a:r>
              <a:rPr lang="en-GB" dirty="0" err="1"/>
              <a:t>Titel</a:t>
            </a:r>
            <a:r>
              <a:rPr lang="en-GB" dirty="0"/>
              <a:t> slide</a:t>
            </a:r>
          </a:p>
        </p:txBody>
      </p:sp>
      <p:sp>
        <p:nvSpPr>
          <p:cNvPr id="9" name="Tijdelijke aanduiding voor tekst 2">
            <a:extLst>
              <a:ext uri="{FF2B5EF4-FFF2-40B4-BE49-F238E27FC236}">
                <a16:creationId xmlns:a16="http://schemas.microsoft.com/office/drawing/2014/main" id="{929E830C-1AA3-224B-8486-927001EC32CA}"/>
              </a:ext>
            </a:extLst>
          </p:cNvPr>
          <p:cNvSpPr>
            <a:spLocks noGrp="1"/>
          </p:cNvSpPr>
          <p:nvPr>
            <p:ph type="body" idx="1" hasCustomPrompt="1"/>
          </p:nvPr>
        </p:nvSpPr>
        <p:spPr>
          <a:xfrm>
            <a:off x="539750" y="2008492"/>
            <a:ext cx="4956077" cy="960952"/>
          </a:xfrm>
        </p:spPr>
        <p:txBody>
          <a:bodyPr>
            <a:normAutofit/>
          </a:bodyPr>
          <a:lstStyle>
            <a:lvl1pPr marL="0" indent="0">
              <a:lnSpc>
                <a:spcPct val="100000"/>
              </a:lnSpc>
              <a:buFont typeface="Arial" panose="020B0604020202020204" pitchFamily="34" charset="0"/>
              <a:buNone/>
              <a:defRPr sz="2400">
                <a:solidFill>
                  <a:schemeClr val="bg1"/>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Subtitel</a:t>
            </a:r>
          </a:p>
        </p:txBody>
      </p:sp>
      <p:sp>
        <p:nvSpPr>
          <p:cNvPr id="71" name="Rechthoek 70">
            <a:extLst>
              <a:ext uri="{FF2B5EF4-FFF2-40B4-BE49-F238E27FC236}">
                <a16:creationId xmlns:a16="http://schemas.microsoft.com/office/drawing/2014/main" id="{469208E5-21C6-B342-AA1A-74B46E3E1304}"/>
              </a:ext>
            </a:extLst>
          </p:cNvPr>
          <p:cNvSpPr/>
          <p:nvPr userDrawn="1"/>
        </p:nvSpPr>
        <p:spPr>
          <a:xfrm>
            <a:off x="-4053527" y="0"/>
            <a:ext cx="3657600" cy="6238754"/>
          </a:xfrm>
          <a:prstGeom prst="rect">
            <a:avLst/>
          </a:prstGeom>
          <a:solidFill>
            <a:schemeClr val="bg1"/>
          </a:solidFill>
          <a:ln w="7054" cap="flat">
            <a:solidFill>
              <a:srgbClr val="004B95"/>
            </a:solidFill>
            <a:prstDash val="solid"/>
            <a:miter/>
          </a:ln>
        </p:spPr>
        <p:txBody>
          <a:bodyPr rtlCol="0" anchor="ctr"/>
          <a:lstStyle/>
          <a:p>
            <a:pPr algn="l"/>
            <a:endParaRPr lang="en-GB" dirty="0"/>
          </a:p>
        </p:txBody>
      </p:sp>
      <p:sp>
        <p:nvSpPr>
          <p:cNvPr id="73" name="Tekstvak 72">
            <a:extLst>
              <a:ext uri="{FF2B5EF4-FFF2-40B4-BE49-F238E27FC236}">
                <a16:creationId xmlns:a16="http://schemas.microsoft.com/office/drawing/2014/main" id="{40240151-C559-7347-BA94-94FADE6F47A7}"/>
              </a:ext>
            </a:extLst>
          </p:cNvPr>
          <p:cNvSpPr txBox="1"/>
          <p:nvPr userDrawn="1"/>
        </p:nvSpPr>
        <p:spPr>
          <a:xfrm>
            <a:off x="-3883843" y="292231"/>
            <a:ext cx="3233393" cy="6330003"/>
          </a:xfrm>
          <a:prstGeom prst="rect">
            <a:avLst/>
          </a:prstGeom>
          <a:noFill/>
        </p:spPr>
        <p:txBody>
          <a:bodyPr wrap="square" rtlCol="0">
            <a:spAutoFit/>
          </a:bodyPr>
          <a:lstStyle/>
          <a:p>
            <a:r>
              <a:rPr lang="en-GB" sz="1600" b="1" dirty="0" err="1">
                <a:solidFill>
                  <a:srgbClr val="004B95"/>
                </a:solidFill>
                <a:latin typeface="Century Gothic" panose="020B0502020202020204" pitchFamily="34" charset="0"/>
              </a:rPr>
              <a:t>Verander</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een</a:t>
            </a:r>
            <a:r>
              <a:rPr lang="en-GB" sz="1600" b="1" dirty="0">
                <a:solidFill>
                  <a:srgbClr val="004B95"/>
                </a:solidFill>
                <a:latin typeface="Century Gothic" panose="020B0502020202020204" pitchFamily="34" charset="0"/>
              </a:rPr>
              <a:t> </a:t>
            </a:r>
            <a:r>
              <a:rPr lang="en-GB" sz="1600" b="1" dirty="0" err="1">
                <a:solidFill>
                  <a:srgbClr val="004B95"/>
                </a:solidFill>
                <a:latin typeface="Century Gothic" panose="020B0502020202020204" pitchFamily="34" charset="0"/>
              </a:rPr>
              <a:t>foto</a:t>
            </a:r>
            <a:endParaRPr lang="en-GB" sz="1600" b="1" dirty="0">
              <a:solidFill>
                <a:srgbClr val="004B95"/>
              </a:solidFill>
              <a:latin typeface="Century Gothic" panose="020B0502020202020204" pitchFamily="34" charset="0"/>
            </a:endParaRPr>
          </a:p>
          <a:p>
            <a:endParaRPr lang="en-GB" sz="1400" b="1" dirty="0">
              <a:solidFill>
                <a:srgbClr val="004B95"/>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1: </a:t>
            </a:r>
            <a:br>
              <a:rPr lang="en-GB" sz="1400" b="0" dirty="0">
                <a:solidFill>
                  <a:schemeClr val="tx1"/>
                </a:solidFill>
                <a:latin typeface="Century Gothic" panose="020B0502020202020204" pitchFamily="34" charset="0"/>
              </a:rPr>
            </a:br>
            <a:r>
              <a:rPr lang="en-GB" sz="1400" b="0" dirty="0" err="1">
                <a:solidFill>
                  <a:schemeClr val="tx1"/>
                </a:solidFill>
                <a:latin typeface="Century Gothic" panose="020B0502020202020204" pitchFamily="34" charset="0"/>
              </a:rPr>
              <a:t>Selecteer</a:t>
            </a:r>
            <a:r>
              <a:rPr lang="en-GB" sz="1400" b="0" dirty="0">
                <a:solidFill>
                  <a:schemeClr val="tx1"/>
                </a:solidFill>
                <a:latin typeface="Century Gothic" panose="020B0502020202020204" pitchFamily="34" charset="0"/>
              </a:rPr>
              <a:t> de </a:t>
            </a:r>
            <a:r>
              <a:rPr lang="en-GB" sz="1400" b="0" dirty="0" err="1">
                <a:solidFill>
                  <a:schemeClr val="tx1"/>
                </a:solidFill>
                <a:latin typeface="Century Gothic" panose="020B0502020202020204" pitchFamily="34" charset="0"/>
              </a:rPr>
              <a:t>vorm</a:t>
            </a:r>
            <a:endParaRPr lang="en-GB" sz="1400" b="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2: </a:t>
            </a:r>
          </a:p>
          <a:p>
            <a:pPr marL="0" indent="0">
              <a:lnSpc>
                <a:spcPct val="150000"/>
              </a:lnSpc>
              <a:buFont typeface="Arial" panose="020B0604020202020204" pitchFamily="34" charset="0"/>
              <a:buNone/>
            </a:pPr>
            <a:r>
              <a:rPr lang="en-GB" sz="1400" b="0" dirty="0" err="1">
                <a:solidFill>
                  <a:schemeClr val="tx1"/>
                </a:solidFill>
                <a:latin typeface="Century Gothic" panose="020B0502020202020204" pitchFamily="34" charset="0"/>
              </a:rPr>
              <a:t>Klik</a:t>
            </a:r>
            <a:r>
              <a:rPr lang="en-GB" sz="1400" b="0" dirty="0">
                <a:solidFill>
                  <a:schemeClr val="tx1"/>
                </a:solidFill>
                <a:latin typeface="Century Gothic" panose="020B0502020202020204" pitchFamily="34" charset="0"/>
              </a:rPr>
              <a:t> op het </a:t>
            </a:r>
            <a:r>
              <a:rPr lang="en-GB" sz="1400" b="0" dirty="0" err="1">
                <a:solidFill>
                  <a:schemeClr val="tx1"/>
                </a:solidFill>
                <a:latin typeface="Century Gothic" panose="020B0502020202020204" pitchFamily="34" charset="0"/>
              </a:rPr>
              <a:t>afbeelding</a:t>
            </a:r>
            <a:r>
              <a:rPr lang="en-GB" sz="1400" b="0" dirty="0">
                <a:solidFill>
                  <a:schemeClr val="tx1"/>
                </a:solidFill>
                <a:latin typeface="Century Gothic" panose="020B0502020202020204" pitchFamily="34" charset="0"/>
              </a:rPr>
              <a:t> </a:t>
            </a:r>
            <a:r>
              <a:rPr lang="en-GB" sz="1400" b="0" dirty="0" err="1">
                <a:solidFill>
                  <a:schemeClr val="tx1"/>
                </a:solidFill>
                <a:latin typeface="Century Gothic" panose="020B0502020202020204" pitchFamily="34" charset="0"/>
              </a:rPr>
              <a:t>icoontje</a:t>
            </a:r>
            <a:endParaRPr lang="en-GB" sz="1400" b="0" u="sng"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3: </a:t>
            </a:r>
          </a:p>
          <a:p>
            <a:pPr marL="0" indent="0">
              <a:lnSpc>
                <a:spcPct val="150000"/>
              </a:lnSpc>
              <a:buFont typeface="Arial" panose="020B0604020202020204" pitchFamily="34" charset="0"/>
              <a:buNone/>
            </a:pPr>
            <a:r>
              <a:rPr lang="en-GB" sz="1400" b="0" i="0" dirty="0">
                <a:solidFill>
                  <a:schemeClr val="tx1"/>
                </a:solidFill>
                <a:latin typeface="Century Gothic" panose="020B0502020202020204" pitchFamily="34" charset="0"/>
              </a:rPr>
              <a:t>Upload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vanaf</a:t>
            </a:r>
            <a:r>
              <a:rPr lang="en-GB" sz="1400" b="0" i="0" dirty="0">
                <a:solidFill>
                  <a:schemeClr val="tx1"/>
                </a:solidFill>
                <a:latin typeface="Century Gothic" panose="020B0502020202020204" pitchFamily="34" charset="0"/>
              </a:rPr>
              <a:t> de computer</a:t>
            </a: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4: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vorm</a:t>
            </a:r>
            <a:r>
              <a:rPr lang="en-GB" sz="1400" b="0" i="0" dirty="0">
                <a:solidFill>
                  <a:schemeClr val="tx1"/>
                </a:solidFill>
                <a:latin typeface="Century Gothic" panose="020B0502020202020204" pitchFamily="34" charset="0"/>
              </a:rPr>
              <a:t>/</a:t>
            </a:r>
            <a:r>
              <a:rPr lang="en-GB" sz="1400" b="0" i="0" dirty="0" err="1">
                <a:solidFill>
                  <a:schemeClr val="tx1"/>
                </a:solidFill>
                <a:latin typeface="Century Gothic" panose="020B0502020202020204" pitchFamily="34" charset="0"/>
              </a:rPr>
              <a:t>afbeelding</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kies</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voor</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rechtermuisknop</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selecteer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Bijsneden</a:t>
            </a: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r>
              <a:rPr lang="en-GB" sz="1400" b="1" dirty="0">
                <a:solidFill>
                  <a:schemeClr val="tx1"/>
                </a:solidFill>
                <a:latin typeface="Century Gothic" panose="020B0502020202020204" pitchFamily="34" charset="0"/>
              </a:rPr>
              <a:t>Stap 5: </a:t>
            </a:r>
          </a:p>
          <a:p>
            <a:pPr marL="0" indent="0">
              <a:lnSpc>
                <a:spcPct val="150000"/>
              </a:lnSpc>
              <a:buFont typeface="Arial" panose="020B0604020202020204" pitchFamily="34" charset="0"/>
              <a:buNone/>
            </a:pPr>
            <a:r>
              <a:rPr lang="en-GB" sz="1400" b="0" i="0" dirty="0" err="1">
                <a:solidFill>
                  <a:schemeClr val="tx1"/>
                </a:solidFill>
                <a:latin typeface="Century Gothic" panose="020B0502020202020204" pitchFamily="34" charset="0"/>
              </a:rPr>
              <a:t>Verplaats</a:t>
            </a:r>
            <a:r>
              <a:rPr lang="en-GB" sz="1400" b="0" i="0" dirty="0">
                <a:solidFill>
                  <a:schemeClr val="tx1"/>
                </a:solidFill>
                <a:latin typeface="Century Gothic" panose="020B0502020202020204" pitchFamily="34" charset="0"/>
              </a:rPr>
              <a:t> of </a:t>
            </a:r>
            <a:r>
              <a:rPr lang="en-GB" sz="1400" b="0" i="0" dirty="0" err="1">
                <a:solidFill>
                  <a:schemeClr val="tx1"/>
                </a:solidFill>
                <a:latin typeface="Century Gothic" panose="020B0502020202020204" pitchFamily="34" charset="0"/>
              </a:rPr>
              <a:t>schaal</a:t>
            </a:r>
            <a:r>
              <a:rPr lang="en-GB" sz="1400" b="0" i="0" dirty="0">
                <a:solidFill>
                  <a:schemeClr val="tx1"/>
                </a:solidFill>
                <a:latin typeface="Century Gothic" panose="020B0502020202020204" pitchFamily="34" charset="0"/>
              </a:rPr>
              <a:t>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om </a:t>
            </a:r>
            <a:r>
              <a:rPr lang="en-GB" sz="1400" b="0" i="0" dirty="0" err="1">
                <a:solidFill>
                  <a:schemeClr val="tx1"/>
                </a:solidFill>
                <a:latin typeface="Century Gothic" panose="020B0502020202020204" pitchFamily="34" charset="0"/>
              </a:rPr>
              <a:t>geheel</a:t>
            </a:r>
            <a:r>
              <a:rPr lang="en-GB" sz="1400" b="0" i="0" dirty="0">
                <a:solidFill>
                  <a:schemeClr val="tx1"/>
                </a:solidFill>
                <a:latin typeface="Century Gothic" panose="020B0502020202020204" pitchFamily="34" charset="0"/>
              </a:rPr>
              <a:t> in de </a:t>
            </a:r>
            <a:r>
              <a:rPr lang="en-GB" sz="1400" b="0" i="0" dirty="0" err="1">
                <a:solidFill>
                  <a:schemeClr val="tx1"/>
                </a:solidFill>
                <a:latin typeface="Century Gothic" panose="020B0502020202020204" pitchFamily="34" charset="0"/>
              </a:rPr>
              <a:t>zeshoek</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plaatsen</a:t>
            </a:r>
            <a:r>
              <a:rPr lang="en-GB" sz="1400" b="0" i="0" dirty="0">
                <a:solidFill>
                  <a:schemeClr val="tx1"/>
                </a:solidFill>
                <a:latin typeface="Century Gothic" panose="020B0502020202020204" pitchFamily="34" charset="0"/>
              </a:rPr>
              <a:t> of om </a:t>
            </a:r>
            <a:r>
              <a:rPr lang="en-GB" sz="1400" b="0" i="0" dirty="0" err="1">
                <a:solidFill>
                  <a:schemeClr val="tx1"/>
                </a:solidFill>
                <a:latin typeface="Century Gothic" panose="020B0502020202020204" pitchFamily="34" charset="0"/>
              </a:rPr>
              <a:t>een</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ander</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gedeelte</a:t>
            </a:r>
            <a:r>
              <a:rPr lang="en-GB" sz="1400" b="0" i="0" dirty="0">
                <a:solidFill>
                  <a:schemeClr val="tx1"/>
                </a:solidFill>
                <a:latin typeface="Century Gothic" panose="020B0502020202020204" pitchFamily="34" charset="0"/>
              </a:rPr>
              <a:t> van de </a:t>
            </a:r>
            <a:r>
              <a:rPr lang="en-GB" sz="1400" b="0" i="0" dirty="0" err="1">
                <a:solidFill>
                  <a:schemeClr val="tx1"/>
                </a:solidFill>
                <a:latin typeface="Century Gothic" panose="020B0502020202020204" pitchFamily="34" charset="0"/>
              </a:rPr>
              <a:t>foto</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te</a:t>
            </a:r>
            <a:r>
              <a:rPr lang="en-GB" sz="1400" b="0" i="0" dirty="0">
                <a:solidFill>
                  <a:schemeClr val="tx1"/>
                </a:solidFill>
                <a:latin typeface="Century Gothic" panose="020B0502020202020204" pitchFamily="34" charset="0"/>
              </a:rPr>
              <a:t> </a:t>
            </a:r>
            <a:r>
              <a:rPr lang="en-GB" sz="1400" b="0" i="0" dirty="0" err="1">
                <a:solidFill>
                  <a:schemeClr val="tx1"/>
                </a:solidFill>
                <a:latin typeface="Century Gothic" panose="020B0502020202020204" pitchFamily="34" charset="0"/>
              </a:rPr>
              <a:t>gebruiken</a:t>
            </a:r>
            <a:r>
              <a:rPr lang="en-GB" sz="1400" b="0" i="0" dirty="0">
                <a:solidFill>
                  <a:schemeClr val="tx1"/>
                </a:solidFill>
                <a:latin typeface="Century Gothic" panose="020B0502020202020204" pitchFamily="34" charset="0"/>
              </a:rPr>
              <a:t>.</a:t>
            </a: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a:p>
            <a:pPr marL="0" indent="0">
              <a:lnSpc>
                <a:spcPct val="150000"/>
              </a:lnSpc>
              <a:buFont typeface="Arial" panose="020B0604020202020204" pitchFamily="34" charset="0"/>
              <a:buNone/>
            </a:pPr>
            <a:endParaRPr lang="en-GB" sz="1400" b="0" i="0" dirty="0">
              <a:solidFill>
                <a:schemeClr val="tx1"/>
              </a:solidFill>
              <a:latin typeface="Century Gothic" panose="020B0502020202020204" pitchFamily="34" charset="0"/>
            </a:endParaRPr>
          </a:p>
        </p:txBody>
      </p:sp>
      <p:pic>
        <p:nvPicPr>
          <p:cNvPr id="69" name="Afbeelding 68">
            <a:extLst>
              <a:ext uri="{FF2B5EF4-FFF2-40B4-BE49-F238E27FC236}">
                <a16:creationId xmlns:a16="http://schemas.microsoft.com/office/drawing/2014/main" id="{2496F63D-BE3F-8D43-951F-0849F9DB55C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10541358" y="323263"/>
            <a:ext cx="1231541" cy="438737"/>
          </a:xfrm>
          <a:prstGeom prst="rect">
            <a:avLst/>
          </a:prstGeom>
        </p:spPr>
      </p:pic>
    </p:spTree>
    <p:extLst>
      <p:ext uri="{BB962C8B-B14F-4D97-AF65-F5344CB8AC3E}">
        <p14:creationId xmlns:p14="http://schemas.microsoft.com/office/powerpoint/2010/main" val="922264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ekstslide met kaart">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A8DD1EE8-902C-414D-B65F-B726F2775596}"/>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3617" r="24061" b="72386"/>
          <a:stretch/>
        </p:blipFill>
        <p:spPr>
          <a:xfrm>
            <a:off x="-6773567" y="1"/>
            <a:ext cx="11322159" cy="3361266"/>
          </a:xfrm>
          <a:prstGeom prst="rect">
            <a:avLst/>
          </a:prstGeom>
        </p:spPr>
      </p:pic>
      <p:pic>
        <p:nvPicPr>
          <p:cNvPr id="8" name="Graphic 7">
            <a:extLst>
              <a:ext uri="{FF2B5EF4-FFF2-40B4-BE49-F238E27FC236}">
                <a16:creationId xmlns:a16="http://schemas.microsoft.com/office/drawing/2014/main" id="{D6CA4F8E-044E-C142-96BA-8EBC7A9210FF}"/>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68790" t="41165"/>
          <a:stretch/>
        </p:blipFill>
        <p:spPr>
          <a:xfrm>
            <a:off x="7985760" y="2397635"/>
            <a:ext cx="4206239" cy="4460365"/>
          </a:xfrm>
          <a:prstGeom prst="rect">
            <a:avLst/>
          </a:prstGeom>
        </p:spPr>
      </p:pic>
      <p:sp>
        <p:nvSpPr>
          <p:cNvPr id="9" name="Rechthoek 8">
            <a:extLst>
              <a:ext uri="{FF2B5EF4-FFF2-40B4-BE49-F238E27FC236}">
                <a16:creationId xmlns:a16="http://schemas.microsoft.com/office/drawing/2014/main" id="{4C4E314E-46FF-C047-AEC2-7994CBBCDCCB}"/>
              </a:ext>
            </a:extLst>
          </p:cNvPr>
          <p:cNvSpPr/>
          <p:nvPr userDrawn="1"/>
        </p:nvSpPr>
        <p:spPr>
          <a:xfrm>
            <a:off x="9622972" y="0"/>
            <a:ext cx="2508068" cy="2081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Afbeelding 3">
            <a:extLst>
              <a:ext uri="{FF2B5EF4-FFF2-40B4-BE49-F238E27FC236}">
                <a16:creationId xmlns:a16="http://schemas.microsoft.com/office/drawing/2014/main" id="{3F1B677B-D4CB-F840-AB3B-01A38EC78E34}"/>
              </a:ext>
            </a:extLst>
          </p:cNvPr>
          <p:cNvPicPr>
            <a:picLocks noChangeAspect="1"/>
          </p:cNvPicPr>
          <p:nvPr userDrawn="1"/>
        </p:nvPicPr>
        <p:blipFill>
          <a:blip r:embed="rId6"/>
          <a:stretch>
            <a:fillRect/>
          </a:stretch>
        </p:blipFill>
        <p:spPr>
          <a:xfrm>
            <a:off x="6633785" y="0"/>
            <a:ext cx="4568159" cy="3723264"/>
          </a:xfrm>
          <a:prstGeom prst="rect">
            <a:avLst/>
          </a:prstGeom>
        </p:spPr>
      </p:pic>
      <p:pic>
        <p:nvPicPr>
          <p:cNvPr id="6" name="Graphic 5">
            <a:extLst>
              <a:ext uri="{FF2B5EF4-FFF2-40B4-BE49-F238E27FC236}">
                <a16:creationId xmlns:a16="http://schemas.microsoft.com/office/drawing/2014/main" id="{61DF2284-F25A-B841-B5E5-7B3FAA8504F4}"/>
              </a:ext>
            </a:extLst>
          </p:cNvPr>
          <p:cNvPicPr>
            <a:picLocks noGrp="1" noRot="1" noChangeAspect="1" noMove="1" noResize="1" noEditPoints="1" noAdjustHandles="1" noChangeArrowheads="1" noChangeShapeType="1" noCrop="1"/>
          </p:cNvPicPr>
          <p:nvPr userDrawn="1"/>
        </p:nvPicPr>
        <p:blipFill>
          <a:blip r:embed="rId7">
            <a:extLst>
              <a:ext uri="{96DAC541-7B7A-43D3-8B79-37D633B846F1}">
                <asvg:svgBlip xmlns:asvg="http://schemas.microsoft.com/office/drawing/2016/SVG/main" r:embed="rId8"/>
              </a:ext>
            </a:extLst>
          </a:blip>
          <a:stretch>
            <a:fillRect/>
          </a:stretch>
        </p:blipFill>
        <p:spPr>
          <a:xfrm>
            <a:off x="10541358" y="323263"/>
            <a:ext cx="1231541" cy="431039"/>
          </a:xfrm>
          <a:prstGeom prst="rect">
            <a:avLst/>
          </a:prstGeom>
        </p:spPr>
      </p:pic>
    </p:spTree>
    <p:extLst>
      <p:ext uri="{BB962C8B-B14F-4D97-AF65-F5344CB8AC3E}">
        <p14:creationId xmlns:p14="http://schemas.microsoft.com/office/powerpoint/2010/main" val="1461445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fotoslide domeinen">
    <p:spTree>
      <p:nvGrpSpPr>
        <p:cNvPr id="1" name=""/>
        <p:cNvGrpSpPr/>
        <p:nvPr/>
      </p:nvGrpSpPr>
      <p:grpSpPr>
        <a:xfrm>
          <a:off x="0" y="0"/>
          <a:ext cx="0" cy="0"/>
          <a:chOff x="0" y="0"/>
          <a:chExt cx="0" cy="0"/>
        </a:xfrm>
      </p:grpSpPr>
      <p:sp>
        <p:nvSpPr>
          <p:cNvPr id="249" name="Tijdelijke aanduiding voor afbeelding 8">
            <a:extLst>
              <a:ext uri="{FF2B5EF4-FFF2-40B4-BE49-F238E27FC236}">
                <a16:creationId xmlns:a16="http://schemas.microsoft.com/office/drawing/2014/main" id="{5BDA997D-C1E3-4448-9FB1-9DE4F39162B5}"/>
              </a:ext>
            </a:extLst>
          </p:cNvPr>
          <p:cNvSpPr>
            <a:spLocks noGrp="1"/>
          </p:cNvSpPr>
          <p:nvPr>
            <p:ph type="pic" sz="quarter" idx="21"/>
          </p:nvPr>
        </p:nvSpPr>
        <p:spPr>
          <a:xfrm>
            <a:off x="8737631" y="2324100"/>
            <a:ext cx="2338054" cy="2508382"/>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 name="connsiteX0" fmla="*/ 0 w 3385791"/>
              <a:gd name="connsiteY0" fmla="*/ 945869 h 3882730"/>
              <a:gd name="connsiteX1" fmla="*/ 1691895 w 3385791"/>
              <a:gd name="connsiteY1" fmla="*/ 0 h 3882730"/>
              <a:gd name="connsiteX2" fmla="*/ 2137928 w 3385791"/>
              <a:gd name="connsiteY2" fmla="*/ 250282 h 3882730"/>
              <a:gd name="connsiteX3" fmla="*/ 3385791 w 3385791"/>
              <a:gd name="connsiteY3" fmla="*/ 953686 h 3882730"/>
              <a:gd name="connsiteX4" fmla="*/ 3381882 w 3385791"/>
              <a:gd name="connsiteY4" fmla="*/ 2906404 h 3882730"/>
              <a:gd name="connsiteX5" fmla="*/ 1704225 w 3385791"/>
              <a:gd name="connsiteY5" fmla="*/ 3882730 h 3882730"/>
              <a:gd name="connsiteX6" fmla="*/ 3842 w 3385791"/>
              <a:gd name="connsiteY6" fmla="*/ 2921835 h 3882730"/>
              <a:gd name="connsiteX7" fmla="*/ 0 w 3385791"/>
              <a:gd name="connsiteY7" fmla="*/ 945869 h 3882730"/>
              <a:gd name="connsiteX0" fmla="*/ 0 w 3385791"/>
              <a:gd name="connsiteY0" fmla="*/ 945869 h 3882730"/>
              <a:gd name="connsiteX1" fmla="*/ 1691895 w 3385791"/>
              <a:gd name="connsiteY1" fmla="*/ 0 h 3882730"/>
              <a:gd name="connsiteX2" fmla="*/ 2137928 w 3385791"/>
              <a:gd name="connsiteY2" fmla="*/ 250282 h 3882730"/>
              <a:gd name="connsiteX3" fmla="*/ 2312645 w 3385791"/>
              <a:gd name="connsiteY3" fmla="*/ 356031 h 3882730"/>
              <a:gd name="connsiteX4" fmla="*/ 3385791 w 3385791"/>
              <a:gd name="connsiteY4" fmla="*/ 953686 h 3882730"/>
              <a:gd name="connsiteX5" fmla="*/ 3381882 w 3385791"/>
              <a:gd name="connsiteY5" fmla="*/ 2906404 h 3882730"/>
              <a:gd name="connsiteX6" fmla="*/ 1704225 w 3385791"/>
              <a:gd name="connsiteY6" fmla="*/ 3882730 h 3882730"/>
              <a:gd name="connsiteX7" fmla="*/ 3842 w 3385791"/>
              <a:gd name="connsiteY7" fmla="*/ 2921835 h 3882730"/>
              <a:gd name="connsiteX8" fmla="*/ 0 w 3385791"/>
              <a:gd name="connsiteY8" fmla="*/ 945869 h 3882730"/>
              <a:gd name="connsiteX0" fmla="*/ 0 w 3385791"/>
              <a:gd name="connsiteY0" fmla="*/ 945869 h 3882730"/>
              <a:gd name="connsiteX1" fmla="*/ 1227566 w 3385791"/>
              <a:gd name="connsiteY1" fmla="*/ 250282 h 3882730"/>
              <a:gd name="connsiteX2" fmla="*/ 1691895 w 3385791"/>
              <a:gd name="connsiteY2" fmla="*/ 0 h 3882730"/>
              <a:gd name="connsiteX3" fmla="*/ 2137928 w 3385791"/>
              <a:gd name="connsiteY3" fmla="*/ 250282 h 3882730"/>
              <a:gd name="connsiteX4" fmla="*/ 2312645 w 3385791"/>
              <a:gd name="connsiteY4" fmla="*/ 356031 h 3882730"/>
              <a:gd name="connsiteX5" fmla="*/ 3385791 w 3385791"/>
              <a:gd name="connsiteY5" fmla="*/ 953686 h 3882730"/>
              <a:gd name="connsiteX6" fmla="*/ 3381882 w 3385791"/>
              <a:gd name="connsiteY6" fmla="*/ 2906404 h 3882730"/>
              <a:gd name="connsiteX7" fmla="*/ 1704225 w 3385791"/>
              <a:gd name="connsiteY7" fmla="*/ 3882730 h 3882730"/>
              <a:gd name="connsiteX8" fmla="*/ 3842 w 3385791"/>
              <a:gd name="connsiteY8" fmla="*/ 2921835 h 3882730"/>
              <a:gd name="connsiteX9" fmla="*/ 0 w 3385791"/>
              <a:gd name="connsiteY9" fmla="*/ 945869 h 3882730"/>
              <a:gd name="connsiteX0" fmla="*/ 0 w 3385791"/>
              <a:gd name="connsiteY0" fmla="*/ 945869 h 3882730"/>
              <a:gd name="connsiteX1" fmla="*/ 1227566 w 3385791"/>
              <a:gd name="connsiteY1" fmla="*/ 250282 h 3882730"/>
              <a:gd name="connsiteX2" fmla="*/ 1397684 w 3385791"/>
              <a:gd name="connsiteY2" fmla="*/ 153728 h 3882730"/>
              <a:gd name="connsiteX3" fmla="*/ 1691895 w 3385791"/>
              <a:gd name="connsiteY3" fmla="*/ 0 h 3882730"/>
              <a:gd name="connsiteX4" fmla="*/ 2137928 w 3385791"/>
              <a:gd name="connsiteY4" fmla="*/ 250282 h 3882730"/>
              <a:gd name="connsiteX5" fmla="*/ 2312645 w 3385791"/>
              <a:gd name="connsiteY5" fmla="*/ 356031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945869 h 3882730"/>
              <a:gd name="connsiteX1" fmla="*/ 1227566 w 3385791"/>
              <a:gd name="connsiteY1" fmla="*/ 250282 h 3882730"/>
              <a:gd name="connsiteX2" fmla="*/ 1227566 w 3385791"/>
              <a:gd name="connsiteY2" fmla="*/ 549139 h 3882730"/>
              <a:gd name="connsiteX3" fmla="*/ 1691895 w 3385791"/>
              <a:gd name="connsiteY3" fmla="*/ 0 h 3882730"/>
              <a:gd name="connsiteX4" fmla="*/ 2137928 w 3385791"/>
              <a:gd name="connsiteY4" fmla="*/ 250282 h 3882730"/>
              <a:gd name="connsiteX5" fmla="*/ 2312645 w 3385791"/>
              <a:gd name="connsiteY5" fmla="*/ 356031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945869 h 3882730"/>
              <a:gd name="connsiteX1" fmla="*/ 1236761 w 3385791"/>
              <a:gd name="connsiteY1" fmla="*/ 250282 h 3882730"/>
              <a:gd name="connsiteX2" fmla="*/ 1227566 w 3385791"/>
              <a:gd name="connsiteY2" fmla="*/ 549139 h 3882730"/>
              <a:gd name="connsiteX3" fmla="*/ 1691895 w 3385791"/>
              <a:gd name="connsiteY3" fmla="*/ 0 h 3882730"/>
              <a:gd name="connsiteX4" fmla="*/ 2137928 w 3385791"/>
              <a:gd name="connsiteY4" fmla="*/ 250282 h 3882730"/>
              <a:gd name="connsiteX5" fmla="*/ 2312645 w 3385791"/>
              <a:gd name="connsiteY5" fmla="*/ 356031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945869 h 3882730"/>
              <a:gd name="connsiteX1" fmla="*/ 1236761 w 3385791"/>
              <a:gd name="connsiteY1" fmla="*/ 250282 h 3882730"/>
              <a:gd name="connsiteX2" fmla="*/ 1241359 w 3385791"/>
              <a:gd name="connsiteY2" fmla="*/ 549139 h 3882730"/>
              <a:gd name="connsiteX3" fmla="*/ 1691895 w 3385791"/>
              <a:gd name="connsiteY3" fmla="*/ 0 h 3882730"/>
              <a:gd name="connsiteX4" fmla="*/ 2137928 w 3385791"/>
              <a:gd name="connsiteY4" fmla="*/ 250282 h 3882730"/>
              <a:gd name="connsiteX5" fmla="*/ 2312645 w 3385791"/>
              <a:gd name="connsiteY5" fmla="*/ 356031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695587 h 3632448"/>
              <a:gd name="connsiteX1" fmla="*/ 1236761 w 3385791"/>
              <a:gd name="connsiteY1" fmla="*/ 0 h 3632448"/>
              <a:gd name="connsiteX2" fmla="*/ 1241359 w 3385791"/>
              <a:gd name="connsiteY2" fmla="*/ 298857 h 3632448"/>
              <a:gd name="connsiteX3" fmla="*/ 1751666 w 3385791"/>
              <a:gd name="connsiteY3" fmla="*/ 296855 h 3632448"/>
              <a:gd name="connsiteX4" fmla="*/ 2137928 w 3385791"/>
              <a:gd name="connsiteY4" fmla="*/ 0 h 3632448"/>
              <a:gd name="connsiteX5" fmla="*/ 2312645 w 3385791"/>
              <a:gd name="connsiteY5" fmla="*/ 105749 h 3632448"/>
              <a:gd name="connsiteX6" fmla="*/ 3385791 w 3385791"/>
              <a:gd name="connsiteY6" fmla="*/ 703404 h 3632448"/>
              <a:gd name="connsiteX7" fmla="*/ 3381882 w 3385791"/>
              <a:gd name="connsiteY7" fmla="*/ 2656122 h 3632448"/>
              <a:gd name="connsiteX8" fmla="*/ 1704225 w 3385791"/>
              <a:gd name="connsiteY8" fmla="*/ 3632448 h 3632448"/>
              <a:gd name="connsiteX9" fmla="*/ 3842 w 3385791"/>
              <a:gd name="connsiteY9" fmla="*/ 2671553 h 3632448"/>
              <a:gd name="connsiteX10" fmla="*/ 0 w 3385791"/>
              <a:gd name="connsiteY10" fmla="*/ 695587 h 3632448"/>
              <a:gd name="connsiteX0" fmla="*/ 0 w 3385791"/>
              <a:gd name="connsiteY0" fmla="*/ 695587 h 3632448"/>
              <a:gd name="connsiteX1" fmla="*/ 1236761 w 3385791"/>
              <a:gd name="connsiteY1" fmla="*/ 0 h 3632448"/>
              <a:gd name="connsiteX2" fmla="*/ 1241359 w 3385791"/>
              <a:gd name="connsiteY2" fmla="*/ 298857 h 3632448"/>
              <a:gd name="connsiteX3" fmla="*/ 2142478 w 3385791"/>
              <a:gd name="connsiteY3" fmla="*/ 292257 h 3632448"/>
              <a:gd name="connsiteX4" fmla="*/ 2137928 w 3385791"/>
              <a:gd name="connsiteY4" fmla="*/ 0 h 3632448"/>
              <a:gd name="connsiteX5" fmla="*/ 2312645 w 3385791"/>
              <a:gd name="connsiteY5" fmla="*/ 105749 h 3632448"/>
              <a:gd name="connsiteX6" fmla="*/ 3385791 w 3385791"/>
              <a:gd name="connsiteY6" fmla="*/ 703404 h 3632448"/>
              <a:gd name="connsiteX7" fmla="*/ 3381882 w 3385791"/>
              <a:gd name="connsiteY7" fmla="*/ 2656122 h 3632448"/>
              <a:gd name="connsiteX8" fmla="*/ 1704225 w 3385791"/>
              <a:gd name="connsiteY8" fmla="*/ 3632448 h 3632448"/>
              <a:gd name="connsiteX9" fmla="*/ 3842 w 3385791"/>
              <a:gd name="connsiteY9" fmla="*/ 2671553 h 3632448"/>
              <a:gd name="connsiteX10" fmla="*/ 0 w 3385791"/>
              <a:gd name="connsiteY10" fmla="*/ 695587 h 3632448"/>
              <a:gd name="connsiteX0" fmla="*/ 0 w 3385791"/>
              <a:gd name="connsiteY0" fmla="*/ 695587 h 3632448"/>
              <a:gd name="connsiteX1" fmla="*/ 1236761 w 3385791"/>
              <a:gd name="connsiteY1" fmla="*/ 0 h 3632448"/>
              <a:gd name="connsiteX2" fmla="*/ 1236761 w 3385791"/>
              <a:gd name="connsiteY2" fmla="*/ 294259 h 3632448"/>
              <a:gd name="connsiteX3" fmla="*/ 2142478 w 3385791"/>
              <a:gd name="connsiteY3" fmla="*/ 292257 h 3632448"/>
              <a:gd name="connsiteX4" fmla="*/ 2137928 w 3385791"/>
              <a:gd name="connsiteY4" fmla="*/ 0 h 3632448"/>
              <a:gd name="connsiteX5" fmla="*/ 2312645 w 3385791"/>
              <a:gd name="connsiteY5" fmla="*/ 105749 h 3632448"/>
              <a:gd name="connsiteX6" fmla="*/ 3385791 w 3385791"/>
              <a:gd name="connsiteY6" fmla="*/ 703404 h 3632448"/>
              <a:gd name="connsiteX7" fmla="*/ 3381882 w 3385791"/>
              <a:gd name="connsiteY7" fmla="*/ 2656122 h 3632448"/>
              <a:gd name="connsiteX8" fmla="*/ 1704225 w 3385791"/>
              <a:gd name="connsiteY8" fmla="*/ 3632448 h 3632448"/>
              <a:gd name="connsiteX9" fmla="*/ 3842 w 3385791"/>
              <a:gd name="connsiteY9" fmla="*/ 2671553 h 3632448"/>
              <a:gd name="connsiteX10" fmla="*/ 0 w 3385791"/>
              <a:gd name="connsiteY10" fmla="*/ 695587 h 363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85791" h="3632448">
                <a:moveTo>
                  <a:pt x="0" y="695587"/>
                </a:moveTo>
                <a:lnTo>
                  <a:pt x="1236761" y="0"/>
                </a:lnTo>
                <a:cubicBezTo>
                  <a:pt x="1238294" y="99619"/>
                  <a:pt x="1235228" y="194640"/>
                  <a:pt x="1236761" y="294259"/>
                </a:cubicBezTo>
                <a:lnTo>
                  <a:pt x="2142478" y="292257"/>
                </a:lnTo>
                <a:cubicBezTo>
                  <a:pt x="2140961" y="194838"/>
                  <a:pt x="2139445" y="97419"/>
                  <a:pt x="2137928" y="0"/>
                </a:cubicBezTo>
                <a:lnTo>
                  <a:pt x="2312645" y="105749"/>
                </a:lnTo>
                <a:lnTo>
                  <a:pt x="3385791" y="703404"/>
                </a:lnTo>
                <a:lnTo>
                  <a:pt x="3381882" y="2656122"/>
                </a:lnTo>
                <a:lnTo>
                  <a:pt x="1704225" y="3632448"/>
                </a:lnTo>
                <a:lnTo>
                  <a:pt x="3842" y="2671553"/>
                </a:lnTo>
                <a:cubicBezTo>
                  <a:pt x="2561" y="2012898"/>
                  <a:pt x="1281" y="1354242"/>
                  <a:pt x="0" y="695587"/>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4" name="Rechthoek 3">
            <a:extLst>
              <a:ext uri="{FF2B5EF4-FFF2-40B4-BE49-F238E27FC236}">
                <a16:creationId xmlns:a16="http://schemas.microsoft.com/office/drawing/2014/main" id="{568BD9E5-C907-DC40-91B2-F7E5F7DE65E4}"/>
              </a:ext>
            </a:extLst>
          </p:cNvPr>
          <p:cNvSpPr/>
          <p:nvPr userDrawn="1"/>
        </p:nvSpPr>
        <p:spPr>
          <a:xfrm>
            <a:off x="8880764" y="0"/>
            <a:ext cx="3311236" cy="1842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0" name="Graphic 239">
            <a:extLst>
              <a:ext uri="{FF2B5EF4-FFF2-40B4-BE49-F238E27FC236}">
                <a16:creationId xmlns:a16="http://schemas.microsoft.com/office/drawing/2014/main" id="{E4855D56-801A-9B49-AB77-B3882C347642}"/>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541358" y="323263"/>
            <a:ext cx="1231541" cy="431039"/>
          </a:xfrm>
          <a:prstGeom prst="rect">
            <a:avLst/>
          </a:prstGeom>
        </p:spPr>
      </p:pic>
      <p:sp>
        <p:nvSpPr>
          <p:cNvPr id="247" name="Titel 1">
            <a:extLst>
              <a:ext uri="{FF2B5EF4-FFF2-40B4-BE49-F238E27FC236}">
                <a16:creationId xmlns:a16="http://schemas.microsoft.com/office/drawing/2014/main" id="{4824BBC6-EEAF-BA49-953B-4E1475D72EE8}"/>
              </a:ext>
            </a:extLst>
          </p:cNvPr>
          <p:cNvSpPr>
            <a:spLocks noGrp="1"/>
          </p:cNvSpPr>
          <p:nvPr>
            <p:ph type="title" hasCustomPrompt="1"/>
          </p:nvPr>
        </p:nvSpPr>
        <p:spPr>
          <a:xfrm>
            <a:off x="863574" y="365125"/>
            <a:ext cx="10515600" cy="1325563"/>
          </a:xfrm>
        </p:spPr>
        <p:txBody>
          <a:bodyPr/>
          <a:lstStyle>
            <a:lvl1pPr>
              <a:defRPr cap="none" baseline="0">
                <a:solidFill>
                  <a:srgbClr val="004D95"/>
                </a:solidFill>
                <a:latin typeface="Century Gothic" panose="020B0502020202020204" pitchFamily="34" charset="0"/>
              </a:defRPr>
            </a:lvl1pPr>
          </a:lstStyle>
          <a:p>
            <a:r>
              <a:rPr lang="nl-NL" dirty="0"/>
              <a:t>Klik om een titel toe te voegen</a:t>
            </a:r>
            <a:endParaRPr lang="en-GB" dirty="0"/>
          </a:p>
        </p:txBody>
      </p:sp>
      <p:sp>
        <p:nvSpPr>
          <p:cNvPr id="239" name="Tijdelijke aanduiding voor tekst 2">
            <a:extLst>
              <a:ext uri="{FF2B5EF4-FFF2-40B4-BE49-F238E27FC236}">
                <a16:creationId xmlns:a16="http://schemas.microsoft.com/office/drawing/2014/main" id="{31F36126-263D-514F-81FE-D96164541CBA}"/>
              </a:ext>
            </a:extLst>
          </p:cNvPr>
          <p:cNvSpPr>
            <a:spLocks noGrp="1"/>
          </p:cNvSpPr>
          <p:nvPr>
            <p:ph type="body" idx="11" hasCustomPrompt="1"/>
          </p:nvPr>
        </p:nvSpPr>
        <p:spPr>
          <a:xfrm>
            <a:off x="4517508" y="4924144"/>
            <a:ext cx="3019367" cy="1806122"/>
          </a:xfrm>
        </p:spPr>
        <p:txBody>
          <a:bodyPr>
            <a:normAutofit/>
          </a:bodyPr>
          <a:lstStyle>
            <a:lvl1pPr marL="0" indent="0" algn="ctr">
              <a:lnSpc>
                <a:spcPct val="100000"/>
              </a:lnSpc>
              <a:spcBef>
                <a:spcPts val="200"/>
              </a:spcBef>
              <a:spcAft>
                <a:spcPts val="0"/>
              </a:spcAft>
              <a:buFont typeface="Arial" panose="020B0604020202020204" pitchFamily="34" charset="0"/>
              <a:buNone/>
              <a:defRPr sz="2400">
                <a:solidFill>
                  <a:srgbClr val="004D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238" name="Tijdelijke aanduiding voor tekst 2">
            <a:extLst>
              <a:ext uri="{FF2B5EF4-FFF2-40B4-BE49-F238E27FC236}">
                <a16:creationId xmlns:a16="http://schemas.microsoft.com/office/drawing/2014/main" id="{7582CD13-A658-FE4A-85F1-22D9B1610832}"/>
              </a:ext>
            </a:extLst>
          </p:cNvPr>
          <p:cNvSpPr>
            <a:spLocks noGrp="1"/>
          </p:cNvSpPr>
          <p:nvPr>
            <p:ph type="body" idx="19" hasCustomPrompt="1"/>
          </p:nvPr>
        </p:nvSpPr>
        <p:spPr>
          <a:xfrm>
            <a:off x="693653" y="4937999"/>
            <a:ext cx="3019367" cy="1806122"/>
          </a:xfrm>
        </p:spPr>
        <p:txBody>
          <a:bodyPr>
            <a:normAutofit/>
          </a:bodyPr>
          <a:lstStyle>
            <a:lvl1pPr marL="0" indent="0" algn="ctr">
              <a:lnSpc>
                <a:spcPct val="100000"/>
              </a:lnSpc>
              <a:spcBef>
                <a:spcPts val="200"/>
              </a:spcBef>
              <a:spcAft>
                <a:spcPts val="600"/>
              </a:spcAft>
              <a:buFont typeface="Arial" panose="020B0604020202020204" pitchFamily="34" charset="0"/>
              <a:buNone/>
              <a:defRPr sz="2400">
                <a:solidFill>
                  <a:srgbClr val="004D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241" name="Tijdelijke aanduiding voor tekst 2">
            <a:extLst>
              <a:ext uri="{FF2B5EF4-FFF2-40B4-BE49-F238E27FC236}">
                <a16:creationId xmlns:a16="http://schemas.microsoft.com/office/drawing/2014/main" id="{7589253A-193A-004D-A9D8-15BB095925B7}"/>
              </a:ext>
            </a:extLst>
          </p:cNvPr>
          <p:cNvSpPr>
            <a:spLocks noGrp="1"/>
          </p:cNvSpPr>
          <p:nvPr>
            <p:ph type="body" idx="12" hasCustomPrompt="1"/>
          </p:nvPr>
        </p:nvSpPr>
        <p:spPr>
          <a:xfrm>
            <a:off x="8438344" y="4951854"/>
            <a:ext cx="3019367" cy="1806122"/>
          </a:xfrm>
        </p:spPr>
        <p:txBody>
          <a:bodyPr>
            <a:normAutofit/>
          </a:bodyPr>
          <a:lstStyle>
            <a:lvl1pPr marL="0" indent="0" algn="ctr">
              <a:lnSpc>
                <a:spcPct val="100000"/>
              </a:lnSpc>
              <a:spcBef>
                <a:spcPts val="200"/>
              </a:spcBef>
              <a:spcAft>
                <a:spcPts val="600"/>
              </a:spcAft>
              <a:buFont typeface="Arial" panose="020B0604020202020204" pitchFamily="34" charset="0"/>
              <a:buNone/>
              <a:defRPr sz="2400">
                <a:solidFill>
                  <a:srgbClr val="004D95"/>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sp>
        <p:nvSpPr>
          <p:cNvPr id="248" name="Tijdelijke aanduiding voor afbeelding 8">
            <a:extLst>
              <a:ext uri="{FF2B5EF4-FFF2-40B4-BE49-F238E27FC236}">
                <a16:creationId xmlns:a16="http://schemas.microsoft.com/office/drawing/2014/main" id="{65F0AB2D-C97C-A049-9A8D-1C229BF3B636}"/>
              </a:ext>
            </a:extLst>
          </p:cNvPr>
          <p:cNvSpPr>
            <a:spLocks noGrp="1"/>
          </p:cNvSpPr>
          <p:nvPr>
            <p:ph type="pic" sz="quarter" idx="20"/>
          </p:nvPr>
        </p:nvSpPr>
        <p:spPr>
          <a:xfrm>
            <a:off x="4826198" y="2324102"/>
            <a:ext cx="2338054" cy="2508381"/>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 name="connsiteX0" fmla="*/ 0 w 3385791"/>
              <a:gd name="connsiteY0" fmla="*/ 945869 h 3882730"/>
              <a:gd name="connsiteX1" fmla="*/ 1691895 w 3385791"/>
              <a:gd name="connsiteY1" fmla="*/ 0 h 3882730"/>
              <a:gd name="connsiteX2" fmla="*/ 2294012 w 3385791"/>
              <a:gd name="connsiteY2" fmla="*/ 337640 h 3882730"/>
              <a:gd name="connsiteX3" fmla="*/ 3385791 w 3385791"/>
              <a:gd name="connsiteY3" fmla="*/ 953686 h 3882730"/>
              <a:gd name="connsiteX4" fmla="*/ 3381882 w 3385791"/>
              <a:gd name="connsiteY4" fmla="*/ 2906404 h 3882730"/>
              <a:gd name="connsiteX5" fmla="*/ 1704225 w 3385791"/>
              <a:gd name="connsiteY5" fmla="*/ 3882730 h 3882730"/>
              <a:gd name="connsiteX6" fmla="*/ 3842 w 3385791"/>
              <a:gd name="connsiteY6" fmla="*/ 2921835 h 3882730"/>
              <a:gd name="connsiteX7" fmla="*/ 0 w 3385791"/>
              <a:gd name="connsiteY7" fmla="*/ 945869 h 3882730"/>
              <a:gd name="connsiteX0" fmla="*/ 0 w 3385791"/>
              <a:gd name="connsiteY0" fmla="*/ 945869 h 3882730"/>
              <a:gd name="connsiteX1" fmla="*/ 1213530 w 3385791"/>
              <a:gd name="connsiteY1" fmla="*/ 264076 h 3882730"/>
              <a:gd name="connsiteX2" fmla="*/ 1691895 w 3385791"/>
              <a:gd name="connsiteY2" fmla="*/ 0 h 3882730"/>
              <a:gd name="connsiteX3" fmla="*/ 2294012 w 3385791"/>
              <a:gd name="connsiteY3" fmla="*/ 337640 h 3882730"/>
              <a:gd name="connsiteX4" fmla="*/ 3385791 w 3385791"/>
              <a:gd name="connsiteY4" fmla="*/ 953686 h 3882730"/>
              <a:gd name="connsiteX5" fmla="*/ 3381882 w 3385791"/>
              <a:gd name="connsiteY5" fmla="*/ 2906404 h 3882730"/>
              <a:gd name="connsiteX6" fmla="*/ 1704225 w 3385791"/>
              <a:gd name="connsiteY6" fmla="*/ 3882730 h 3882730"/>
              <a:gd name="connsiteX7" fmla="*/ 3842 w 3385791"/>
              <a:gd name="connsiteY7" fmla="*/ 2921835 h 3882730"/>
              <a:gd name="connsiteX8" fmla="*/ 0 w 3385791"/>
              <a:gd name="connsiteY8" fmla="*/ 945869 h 3882730"/>
              <a:gd name="connsiteX0" fmla="*/ 0 w 3385791"/>
              <a:gd name="connsiteY0" fmla="*/ 945869 h 3882730"/>
              <a:gd name="connsiteX1" fmla="*/ 1213530 w 3385791"/>
              <a:gd name="connsiteY1" fmla="*/ 264076 h 3882730"/>
              <a:gd name="connsiteX2" fmla="*/ 1691895 w 3385791"/>
              <a:gd name="connsiteY2" fmla="*/ 0 h 3882730"/>
              <a:gd name="connsiteX3" fmla="*/ 1884808 w 3385791"/>
              <a:gd name="connsiteY3" fmla="*/ 103153 h 3882730"/>
              <a:gd name="connsiteX4" fmla="*/ 2294012 w 3385791"/>
              <a:gd name="connsiteY4" fmla="*/ 337640 h 3882730"/>
              <a:gd name="connsiteX5" fmla="*/ 3385791 w 3385791"/>
              <a:gd name="connsiteY5" fmla="*/ 953686 h 3882730"/>
              <a:gd name="connsiteX6" fmla="*/ 3381882 w 3385791"/>
              <a:gd name="connsiteY6" fmla="*/ 2906404 h 3882730"/>
              <a:gd name="connsiteX7" fmla="*/ 1704225 w 3385791"/>
              <a:gd name="connsiteY7" fmla="*/ 3882730 h 3882730"/>
              <a:gd name="connsiteX8" fmla="*/ 3842 w 3385791"/>
              <a:gd name="connsiteY8" fmla="*/ 2921835 h 3882730"/>
              <a:gd name="connsiteX9" fmla="*/ 0 w 3385791"/>
              <a:gd name="connsiteY9" fmla="*/ 945869 h 3882730"/>
              <a:gd name="connsiteX0" fmla="*/ 0 w 3385791"/>
              <a:gd name="connsiteY0" fmla="*/ 945869 h 3882730"/>
              <a:gd name="connsiteX1" fmla="*/ 1213530 w 3385791"/>
              <a:gd name="connsiteY1" fmla="*/ 264076 h 3882730"/>
              <a:gd name="connsiteX2" fmla="*/ 1475605 w 3385791"/>
              <a:gd name="connsiteY2" fmla="*/ 116946 h 3882730"/>
              <a:gd name="connsiteX3" fmla="*/ 1691895 w 3385791"/>
              <a:gd name="connsiteY3" fmla="*/ 0 h 3882730"/>
              <a:gd name="connsiteX4" fmla="*/ 1884808 w 3385791"/>
              <a:gd name="connsiteY4" fmla="*/ 103153 h 3882730"/>
              <a:gd name="connsiteX5" fmla="*/ 2294012 w 3385791"/>
              <a:gd name="connsiteY5" fmla="*/ 337640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945869 h 3882730"/>
              <a:gd name="connsiteX1" fmla="*/ 1241117 w 3385791"/>
              <a:gd name="connsiteY1" fmla="*/ 250282 h 3882730"/>
              <a:gd name="connsiteX2" fmla="*/ 1475605 w 3385791"/>
              <a:gd name="connsiteY2" fmla="*/ 116946 h 3882730"/>
              <a:gd name="connsiteX3" fmla="*/ 1691895 w 3385791"/>
              <a:gd name="connsiteY3" fmla="*/ 0 h 3882730"/>
              <a:gd name="connsiteX4" fmla="*/ 1884808 w 3385791"/>
              <a:gd name="connsiteY4" fmla="*/ 103153 h 3882730"/>
              <a:gd name="connsiteX5" fmla="*/ 2294012 w 3385791"/>
              <a:gd name="connsiteY5" fmla="*/ 337640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945869 h 3882730"/>
              <a:gd name="connsiteX1" fmla="*/ 1241117 w 3385791"/>
              <a:gd name="connsiteY1" fmla="*/ 250282 h 3882730"/>
              <a:gd name="connsiteX2" fmla="*/ 1250313 w 3385791"/>
              <a:gd name="connsiteY2" fmla="*/ 558334 h 3882730"/>
              <a:gd name="connsiteX3" fmla="*/ 1691895 w 3385791"/>
              <a:gd name="connsiteY3" fmla="*/ 0 h 3882730"/>
              <a:gd name="connsiteX4" fmla="*/ 1884808 w 3385791"/>
              <a:gd name="connsiteY4" fmla="*/ 103153 h 3882730"/>
              <a:gd name="connsiteX5" fmla="*/ 2294012 w 3385791"/>
              <a:gd name="connsiteY5" fmla="*/ 337640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842716 h 3779577"/>
              <a:gd name="connsiteX1" fmla="*/ 1241117 w 3385791"/>
              <a:gd name="connsiteY1" fmla="*/ 147129 h 3779577"/>
              <a:gd name="connsiteX2" fmla="*/ 1250313 w 3385791"/>
              <a:gd name="connsiteY2" fmla="*/ 455181 h 3779577"/>
              <a:gd name="connsiteX3" fmla="*/ 1687297 w 3385791"/>
              <a:gd name="connsiteY3" fmla="*/ 448582 h 3779577"/>
              <a:gd name="connsiteX4" fmla="*/ 1884808 w 3385791"/>
              <a:gd name="connsiteY4" fmla="*/ 0 h 3779577"/>
              <a:gd name="connsiteX5" fmla="*/ 2294012 w 3385791"/>
              <a:gd name="connsiteY5" fmla="*/ 234487 h 3779577"/>
              <a:gd name="connsiteX6" fmla="*/ 3385791 w 3385791"/>
              <a:gd name="connsiteY6" fmla="*/ 850533 h 3779577"/>
              <a:gd name="connsiteX7" fmla="*/ 3381882 w 3385791"/>
              <a:gd name="connsiteY7" fmla="*/ 2803251 h 3779577"/>
              <a:gd name="connsiteX8" fmla="*/ 1704225 w 3385791"/>
              <a:gd name="connsiteY8" fmla="*/ 3779577 h 3779577"/>
              <a:gd name="connsiteX9" fmla="*/ 3842 w 3385791"/>
              <a:gd name="connsiteY9" fmla="*/ 2818682 h 3779577"/>
              <a:gd name="connsiteX10" fmla="*/ 0 w 3385791"/>
              <a:gd name="connsiteY10" fmla="*/ 842716 h 3779577"/>
              <a:gd name="connsiteX0" fmla="*/ 0 w 3385791"/>
              <a:gd name="connsiteY0" fmla="*/ 842716 h 3779577"/>
              <a:gd name="connsiteX1" fmla="*/ 1241117 w 3385791"/>
              <a:gd name="connsiteY1" fmla="*/ 147129 h 3779577"/>
              <a:gd name="connsiteX2" fmla="*/ 1250313 w 3385791"/>
              <a:gd name="connsiteY2" fmla="*/ 455181 h 3779577"/>
              <a:gd name="connsiteX3" fmla="*/ 1687297 w 3385791"/>
              <a:gd name="connsiteY3" fmla="*/ 448582 h 3779577"/>
              <a:gd name="connsiteX4" fmla="*/ 1884808 w 3385791"/>
              <a:gd name="connsiteY4" fmla="*/ 0 h 3779577"/>
              <a:gd name="connsiteX5" fmla="*/ 2128491 w 3385791"/>
              <a:gd name="connsiteY5" fmla="*/ 142532 h 3779577"/>
              <a:gd name="connsiteX6" fmla="*/ 2294012 w 3385791"/>
              <a:gd name="connsiteY6" fmla="*/ 234487 h 3779577"/>
              <a:gd name="connsiteX7" fmla="*/ 3385791 w 3385791"/>
              <a:gd name="connsiteY7" fmla="*/ 850533 h 3779577"/>
              <a:gd name="connsiteX8" fmla="*/ 3381882 w 3385791"/>
              <a:gd name="connsiteY8" fmla="*/ 2803251 h 3779577"/>
              <a:gd name="connsiteX9" fmla="*/ 1704225 w 3385791"/>
              <a:gd name="connsiteY9" fmla="*/ 3779577 h 3779577"/>
              <a:gd name="connsiteX10" fmla="*/ 3842 w 3385791"/>
              <a:gd name="connsiteY10" fmla="*/ 2818682 h 3779577"/>
              <a:gd name="connsiteX11" fmla="*/ 0 w 3385791"/>
              <a:gd name="connsiteY11" fmla="*/ 842716 h 3779577"/>
              <a:gd name="connsiteX0" fmla="*/ 0 w 3385791"/>
              <a:gd name="connsiteY0" fmla="*/ 700184 h 3637045"/>
              <a:gd name="connsiteX1" fmla="*/ 1241117 w 3385791"/>
              <a:gd name="connsiteY1" fmla="*/ 4597 h 3637045"/>
              <a:gd name="connsiteX2" fmla="*/ 1250313 w 3385791"/>
              <a:gd name="connsiteY2" fmla="*/ 312649 h 3637045"/>
              <a:gd name="connsiteX3" fmla="*/ 1687297 w 3385791"/>
              <a:gd name="connsiteY3" fmla="*/ 306050 h 3637045"/>
              <a:gd name="connsiteX4" fmla="*/ 2146882 w 3385791"/>
              <a:gd name="connsiteY4" fmla="*/ 308052 h 3637045"/>
              <a:gd name="connsiteX5" fmla="*/ 2128491 w 3385791"/>
              <a:gd name="connsiteY5" fmla="*/ 0 h 3637045"/>
              <a:gd name="connsiteX6" fmla="*/ 2294012 w 3385791"/>
              <a:gd name="connsiteY6" fmla="*/ 91955 h 3637045"/>
              <a:gd name="connsiteX7" fmla="*/ 3385791 w 3385791"/>
              <a:gd name="connsiteY7" fmla="*/ 708001 h 3637045"/>
              <a:gd name="connsiteX8" fmla="*/ 3381882 w 3385791"/>
              <a:gd name="connsiteY8" fmla="*/ 2660719 h 3637045"/>
              <a:gd name="connsiteX9" fmla="*/ 1704225 w 3385791"/>
              <a:gd name="connsiteY9" fmla="*/ 3637045 h 3637045"/>
              <a:gd name="connsiteX10" fmla="*/ 3842 w 3385791"/>
              <a:gd name="connsiteY10" fmla="*/ 2676150 h 3637045"/>
              <a:gd name="connsiteX11" fmla="*/ 0 w 3385791"/>
              <a:gd name="connsiteY11" fmla="*/ 700184 h 3637045"/>
              <a:gd name="connsiteX0" fmla="*/ 0 w 3385791"/>
              <a:gd name="connsiteY0" fmla="*/ 695588 h 3632449"/>
              <a:gd name="connsiteX1" fmla="*/ 1241117 w 3385791"/>
              <a:gd name="connsiteY1" fmla="*/ 1 h 3632449"/>
              <a:gd name="connsiteX2" fmla="*/ 1250313 w 3385791"/>
              <a:gd name="connsiteY2" fmla="*/ 308053 h 3632449"/>
              <a:gd name="connsiteX3" fmla="*/ 1687297 w 3385791"/>
              <a:gd name="connsiteY3" fmla="*/ 301454 h 3632449"/>
              <a:gd name="connsiteX4" fmla="*/ 2146882 w 3385791"/>
              <a:gd name="connsiteY4" fmla="*/ 303456 h 3632449"/>
              <a:gd name="connsiteX5" fmla="*/ 2146882 w 3385791"/>
              <a:gd name="connsiteY5" fmla="*/ 2 h 3632449"/>
              <a:gd name="connsiteX6" fmla="*/ 2294012 w 3385791"/>
              <a:gd name="connsiteY6" fmla="*/ 87359 h 3632449"/>
              <a:gd name="connsiteX7" fmla="*/ 3385791 w 3385791"/>
              <a:gd name="connsiteY7" fmla="*/ 703405 h 3632449"/>
              <a:gd name="connsiteX8" fmla="*/ 3381882 w 3385791"/>
              <a:gd name="connsiteY8" fmla="*/ 2656123 h 3632449"/>
              <a:gd name="connsiteX9" fmla="*/ 1704225 w 3385791"/>
              <a:gd name="connsiteY9" fmla="*/ 3632449 h 3632449"/>
              <a:gd name="connsiteX10" fmla="*/ 3842 w 3385791"/>
              <a:gd name="connsiteY10" fmla="*/ 2671554 h 3632449"/>
              <a:gd name="connsiteX11" fmla="*/ 0 w 3385791"/>
              <a:gd name="connsiteY11" fmla="*/ 695588 h 3632449"/>
              <a:gd name="connsiteX0" fmla="*/ 0 w 3385791"/>
              <a:gd name="connsiteY0" fmla="*/ 695587 h 3632448"/>
              <a:gd name="connsiteX1" fmla="*/ 1241117 w 3385791"/>
              <a:gd name="connsiteY1" fmla="*/ 0 h 3632448"/>
              <a:gd name="connsiteX2" fmla="*/ 1250313 w 3385791"/>
              <a:gd name="connsiteY2" fmla="*/ 308052 h 3632448"/>
              <a:gd name="connsiteX3" fmla="*/ 1696493 w 3385791"/>
              <a:gd name="connsiteY3" fmla="*/ 306051 h 3632448"/>
              <a:gd name="connsiteX4" fmla="*/ 2146882 w 3385791"/>
              <a:gd name="connsiteY4" fmla="*/ 303455 h 3632448"/>
              <a:gd name="connsiteX5" fmla="*/ 2146882 w 3385791"/>
              <a:gd name="connsiteY5" fmla="*/ 1 h 3632448"/>
              <a:gd name="connsiteX6" fmla="*/ 2294012 w 3385791"/>
              <a:gd name="connsiteY6" fmla="*/ 87358 h 3632448"/>
              <a:gd name="connsiteX7" fmla="*/ 3385791 w 3385791"/>
              <a:gd name="connsiteY7" fmla="*/ 703404 h 3632448"/>
              <a:gd name="connsiteX8" fmla="*/ 3381882 w 3385791"/>
              <a:gd name="connsiteY8" fmla="*/ 2656122 h 3632448"/>
              <a:gd name="connsiteX9" fmla="*/ 1704225 w 3385791"/>
              <a:gd name="connsiteY9" fmla="*/ 3632448 h 3632448"/>
              <a:gd name="connsiteX10" fmla="*/ 3842 w 3385791"/>
              <a:gd name="connsiteY10" fmla="*/ 2671553 h 3632448"/>
              <a:gd name="connsiteX11" fmla="*/ 0 w 3385791"/>
              <a:gd name="connsiteY11" fmla="*/ 695587 h 3632448"/>
              <a:gd name="connsiteX0" fmla="*/ 0 w 3385791"/>
              <a:gd name="connsiteY0" fmla="*/ 695586 h 3632447"/>
              <a:gd name="connsiteX1" fmla="*/ 1259508 w 3385791"/>
              <a:gd name="connsiteY1" fmla="*/ 4597 h 3632447"/>
              <a:gd name="connsiteX2" fmla="*/ 1250313 w 3385791"/>
              <a:gd name="connsiteY2" fmla="*/ 308051 h 3632447"/>
              <a:gd name="connsiteX3" fmla="*/ 1696493 w 3385791"/>
              <a:gd name="connsiteY3" fmla="*/ 306050 h 3632447"/>
              <a:gd name="connsiteX4" fmla="*/ 2146882 w 3385791"/>
              <a:gd name="connsiteY4" fmla="*/ 303454 h 3632447"/>
              <a:gd name="connsiteX5" fmla="*/ 2146882 w 3385791"/>
              <a:gd name="connsiteY5" fmla="*/ 0 h 3632447"/>
              <a:gd name="connsiteX6" fmla="*/ 2294012 w 3385791"/>
              <a:gd name="connsiteY6" fmla="*/ 87357 h 3632447"/>
              <a:gd name="connsiteX7" fmla="*/ 3385791 w 3385791"/>
              <a:gd name="connsiteY7" fmla="*/ 703403 h 3632447"/>
              <a:gd name="connsiteX8" fmla="*/ 3381882 w 3385791"/>
              <a:gd name="connsiteY8" fmla="*/ 2656121 h 3632447"/>
              <a:gd name="connsiteX9" fmla="*/ 1704225 w 3385791"/>
              <a:gd name="connsiteY9" fmla="*/ 3632447 h 3632447"/>
              <a:gd name="connsiteX10" fmla="*/ 3842 w 3385791"/>
              <a:gd name="connsiteY10" fmla="*/ 2671552 h 3632447"/>
              <a:gd name="connsiteX11" fmla="*/ 0 w 3385791"/>
              <a:gd name="connsiteY11" fmla="*/ 695586 h 3632447"/>
              <a:gd name="connsiteX0" fmla="*/ 0 w 3385791"/>
              <a:gd name="connsiteY0" fmla="*/ 695586 h 3632447"/>
              <a:gd name="connsiteX1" fmla="*/ 1250313 w 3385791"/>
              <a:gd name="connsiteY1" fmla="*/ 9194 h 3632447"/>
              <a:gd name="connsiteX2" fmla="*/ 1250313 w 3385791"/>
              <a:gd name="connsiteY2" fmla="*/ 308051 h 3632447"/>
              <a:gd name="connsiteX3" fmla="*/ 1696493 w 3385791"/>
              <a:gd name="connsiteY3" fmla="*/ 306050 h 3632447"/>
              <a:gd name="connsiteX4" fmla="*/ 2146882 w 3385791"/>
              <a:gd name="connsiteY4" fmla="*/ 303454 h 3632447"/>
              <a:gd name="connsiteX5" fmla="*/ 2146882 w 3385791"/>
              <a:gd name="connsiteY5" fmla="*/ 0 h 3632447"/>
              <a:gd name="connsiteX6" fmla="*/ 2294012 w 3385791"/>
              <a:gd name="connsiteY6" fmla="*/ 87357 h 3632447"/>
              <a:gd name="connsiteX7" fmla="*/ 3385791 w 3385791"/>
              <a:gd name="connsiteY7" fmla="*/ 703403 h 3632447"/>
              <a:gd name="connsiteX8" fmla="*/ 3381882 w 3385791"/>
              <a:gd name="connsiteY8" fmla="*/ 2656121 h 3632447"/>
              <a:gd name="connsiteX9" fmla="*/ 1704225 w 3385791"/>
              <a:gd name="connsiteY9" fmla="*/ 3632447 h 3632447"/>
              <a:gd name="connsiteX10" fmla="*/ 3842 w 3385791"/>
              <a:gd name="connsiteY10" fmla="*/ 2671552 h 3632447"/>
              <a:gd name="connsiteX11" fmla="*/ 0 w 3385791"/>
              <a:gd name="connsiteY11" fmla="*/ 695586 h 363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5791" h="3632447">
                <a:moveTo>
                  <a:pt x="0" y="695586"/>
                </a:moveTo>
                <a:lnTo>
                  <a:pt x="1250313" y="9194"/>
                </a:lnTo>
                <a:lnTo>
                  <a:pt x="1250313" y="308051"/>
                </a:lnTo>
                <a:lnTo>
                  <a:pt x="1696493" y="306050"/>
                </a:lnTo>
                <a:lnTo>
                  <a:pt x="2146882" y="303454"/>
                </a:lnTo>
                <a:lnTo>
                  <a:pt x="2146882" y="0"/>
                </a:lnTo>
                <a:lnTo>
                  <a:pt x="2294012" y="87357"/>
                </a:lnTo>
                <a:lnTo>
                  <a:pt x="3385791" y="703403"/>
                </a:lnTo>
                <a:lnTo>
                  <a:pt x="3381882" y="2656121"/>
                </a:lnTo>
                <a:lnTo>
                  <a:pt x="1704225" y="3632447"/>
                </a:lnTo>
                <a:lnTo>
                  <a:pt x="3842" y="2671552"/>
                </a:lnTo>
                <a:cubicBezTo>
                  <a:pt x="2561" y="2012897"/>
                  <a:pt x="1281" y="1354241"/>
                  <a:pt x="0" y="695586"/>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250" name="Vrije vorm 249">
            <a:extLst>
              <a:ext uri="{FF2B5EF4-FFF2-40B4-BE49-F238E27FC236}">
                <a16:creationId xmlns:a16="http://schemas.microsoft.com/office/drawing/2014/main" id="{F17DFEB2-0E39-7340-9C60-ECC88D20A1FC}"/>
              </a:ext>
            </a:extLst>
          </p:cNvPr>
          <p:cNvSpPr/>
          <p:nvPr userDrawn="1"/>
        </p:nvSpPr>
        <p:spPr>
          <a:xfrm rot="10800000">
            <a:off x="2661072" y="6949896"/>
            <a:ext cx="44015" cy="25248"/>
          </a:xfrm>
          <a:custGeom>
            <a:avLst/>
            <a:gdLst>
              <a:gd name="connsiteX0" fmla="*/ 0 w 28892"/>
              <a:gd name="connsiteY0" fmla="*/ 0 h 16573"/>
              <a:gd name="connsiteX1" fmla="*/ 28892 w 28892"/>
              <a:gd name="connsiteY1" fmla="*/ 16574 h 16573"/>
              <a:gd name="connsiteX2" fmla="*/ 0 w 28892"/>
              <a:gd name="connsiteY2" fmla="*/ 0 h 16573"/>
            </a:gdLst>
            <a:ahLst/>
            <a:cxnLst>
              <a:cxn ang="0">
                <a:pos x="connsiteX0" y="connsiteY0"/>
              </a:cxn>
              <a:cxn ang="0">
                <a:pos x="connsiteX1" y="connsiteY1"/>
              </a:cxn>
              <a:cxn ang="0">
                <a:pos x="connsiteX2" y="connsiteY2"/>
              </a:cxn>
            </a:cxnLst>
            <a:rect l="l" t="t" r="r" b="b"/>
            <a:pathLst>
              <a:path w="28892" h="16573">
                <a:moveTo>
                  <a:pt x="0" y="0"/>
                </a:moveTo>
                <a:lnTo>
                  <a:pt x="28892" y="16574"/>
                </a:lnTo>
                <a:cubicBezTo>
                  <a:pt x="22225" y="7493"/>
                  <a:pt x="11874" y="1207"/>
                  <a:pt x="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54" name="Vrije vorm 253">
            <a:extLst>
              <a:ext uri="{FF2B5EF4-FFF2-40B4-BE49-F238E27FC236}">
                <a16:creationId xmlns:a16="http://schemas.microsoft.com/office/drawing/2014/main" id="{05F098F9-150A-D642-AB2B-A421149EA2DC}"/>
              </a:ext>
            </a:extLst>
          </p:cNvPr>
          <p:cNvSpPr/>
          <p:nvPr userDrawn="1"/>
        </p:nvSpPr>
        <p:spPr>
          <a:xfrm rot="10800000">
            <a:off x="239417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6" name="Vrije vorm 255">
            <a:extLst>
              <a:ext uri="{FF2B5EF4-FFF2-40B4-BE49-F238E27FC236}">
                <a16:creationId xmlns:a16="http://schemas.microsoft.com/office/drawing/2014/main" id="{9F5C0E56-5C11-7041-97B9-A4C9DC4BAF7B}"/>
              </a:ext>
            </a:extLst>
          </p:cNvPr>
          <p:cNvSpPr/>
          <p:nvPr userDrawn="1"/>
        </p:nvSpPr>
        <p:spPr>
          <a:xfrm rot="10800000">
            <a:off x="213946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7" name="Vrije vorm 256">
            <a:extLst>
              <a:ext uri="{FF2B5EF4-FFF2-40B4-BE49-F238E27FC236}">
                <a16:creationId xmlns:a16="http://schemas.microsoft.com/office/drawing/2014/main" id="{CE59C744-708B-714C-9301-823590A02DA6}"/>
              </a:ext>
            </a:extLst>
          </p:cNvPr>
          <p:cNvSpPr/>
          <p:nvPr userDrawn="1"/>
        </p:nvSpPr>
        <p:spPr>
          <a:xfrm rot="10800000">
            <a:off x="1884753"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59" name="Vrije vorm 258">
            <a:extLst>
              <a:ext uri="{FF2B5EF4-FFF2-40B4-BE49-F238E27FC236}">
                <a16:creationId xmlns:a16="http://schemas.microsoft.com/office/drawing/2014/main" id="{177713BB-9FD1-104B-9C09-1A95BBFEC485}"/>
              </a:ext>
            </a:extLst>
          </p:cNvPr>
          <p:cNvSpPr/>
          <p:nvPr userDrawn="1"/>
        </p:nvSpPr>
        <p:spPr>
          <a:xfrm rot="10800000">
            <a:off x="163004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1" name="Vrije vorm 260">
            <a:extLst>
              <a:ext uri="{FF2B5EF4-FFF2-40B4-BE49-F238E27FC236}">
                <a16:creationId xmlns:a16="http://schemas.microsoft.com/office/drawing/2014/main" id="{ACCA7B0E-5C87-3A4E-BEF1-1D9DEE851427}"/>
              </a:ext>
            </a:extLst>
          </p:cNvPr>
          <p:cNvSpPr/>
          <p:nvPr userDrawn="1"/>
        </p:nvSpPr>
        <p:spPr>
          <a:xfrm rot="10800000">
            <a:off x="1375334"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2" name="Vrije vorm 261">
            <a:extLst>
              <a:ext uri="{FF2B5EF4-FFF2-40B4-BE49-F238E27FC236}">
                <a16:creationId xmlns:a16="http://schemas.microsoft.com/office/drawing/2014/main" id="{C363D06C-DC17-E84D-95E3-22E211562AD8}"/>
              </a:ext>
            </a:extLst>
          </p:cNvPr>
          <p:cNvSpPr/>
          <p:nvPr userDrawn="1"/>
        </p:nvSpPr>
        <p:spPr>
          <a:xfrm rot="10800000">
            <a:off x="1120623"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3" name="Vrije vorm 262">
            <a:extLst>
              <a:ext uri="{FF2B5EF4-FFF2-40B4-BE49-F238E27FC236}">
                <a16:creationId xmlns:a16="http://schemas.microsoft.com/office/drawing/2014/main" id="{3C3F03B9-8640-4445-ADD6-ECA59FFE4C7B}"/>
              </a:ext>
            </a:extLst>
          </p:cNvPr>
          <p:cNvSpPr/>
          <p:nvPr userDrawn="1"/>
        </p:nvSpPr>
        <p:spPr>
          <a:xfrm rot="10800000">
            <a:off x="86591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4" name="Vrije vorm 263">
            <a:extLst>
              <a:ext uri="{FF2B5EF4-FFF2-40B4-BE49-F238E27FC236}">
                <a16:creationId xmlns:a16="http://schemas.microsoft.com/office/drawing/2014/main" id="{90E797D2-D1A1-224C-B2AE-FDB3930965D2}"/>
              </a:ext>
            </a:extLst>
          </p:cNvPr>
          <p:cNvSpPr/>
          <p:nvPr userDrawn="1"/>
        </p:nvSpPr>
        <p:spPr>
          <a:xfrm rot="10800000">
            <a:off x="611204"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5" name="Vrije vorm 264">
            <a:extLst>
              <a:ext uri="{FF2B5EF4-FFF2-40B4-BE49-F238E27FC236}">
                <a16:creationId xmlns:a16="http://schemas.microsoft.com/office/drawing/2014/main" id="{A19FF8FF-A59F-9242-9ADC-3277B72ADEE5}"/>
              </a:ext>
            </a:extLst>
          </p:cNvPr>
          <p:cNvSpPr/>
          <p:nvPr userDrawn="1"/>
        </p:nvSpPr>
        <p:spPr>
          <a:xfrm rot="10800000">
            <a:off x="356397" y="6850546"/>
            <a:ext cx="124791" cy="124791"/>
          </a:xfrm>
          <a:custGeom>
            <a:avLst/>
            <a:gdLst>
              <a:gd name="connsiteX0" fmla="*/ 81915 w 81915"/>
              <a:gd name="connsiteY0" fmla="*/ 40957 h 81915"/>
              <a:gd name="connsiteX1" fmla="*/ 40958 w 81915"/>
              <a:gd name="connsiteY1" fmla="*/ 81915 h 81915"/>
              <a:gd name="connsiteX2" fmla="*/ 0 w 81915"/>
              <a:gd name="connsiteY2" fmla="*/ 40957 h 81915"/>
              <a:gd name="connsiteX3" fmla="*/ 40958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6" name="Vrije vorm 265">
            <a:extLst>
              <a:ext uri="{FF2B5EF4-FFF2-40B4-BE49-F238E27FC236}">
                <a16:creationId xmlns:a16="http://schemas.microsoft.com/office/drawing/2014/main" id="{574510C9-AECC-A54C-8982-9A2E15547636}"/>
              </a:ext>
            </a:extLst>
          </p:cNvPr>
          <p:cNvSpPr/>
          <p:nvPr userDrawn="1"/>
        </p:nvSpPr>
        <p:spPr>
          <a:xfrm rot="10800000">
            <a:off x="101688" y="6850546"/>
            <a:ext cx="124791" cy="124791"/>
          </a:xfrm>
          <a:custGeom>
            <a:avLst/>
            <a:gdLst>
              <a:gd name="connsiteX0" fmla="*/ 81915 w 81915"/>
              <a:gd name="connsiteY0" fmla="*/ 40957 h 81915"/>
              <a:gd name="connsiteX1" fmla="*/ 40957 w 81915"/>
              <a:gd name="connsiteY1" fmla="*/ 81915 h 81915"/>
              <a:gd name="connsiteX2" fmla="*/ 0 w 81915"/>
              <a:gd name="connsiteY2" fmla="*/ 40957 h 81915"/>
              <a:gd name="connsiteX3" fmla="*/ 40957 w 81915"/>
              <a:gd name="connsiteY3" fmla="*/ 0 h 81915"/>
              <a:gd name="connsiteX4" fmla="*/ 81915 w 81915"/>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7" name="Vrije vorm 266">
            <a:extLst>
              <a:ext uri="{FF2B5EF4-FFF2-40B4-BE49-F238E27FC236}">
                <a16:creationId xmlns:a16="http://schemas.microsoft.com/office/drawing/2014/main" id="{934593EA-02EE-0F43-A94F-3AE38C903D71}"/>
              </a:ext>
            </a:extLst>
          </p:cNvPr>
          <p:cNvSpPr/>
          <p:nvPr userDrawn="1"/>
        </p:nvSpPr>
        <p:spPr>
          <a:xfrm rot="10800000">
            <a:off x="2139464" y="6651074"/>
            <a:ext cx="99155" cy="68780"/>
          </a:xfrm>
          <a:custGeom>
            <a:avLst/>
            <a:gdLst>
              <a:gd name="connsiteX0" fmla="*/ 24130 w 65087"/>
              <a:gd name="connsiteY0" fmla="*/ 0 h 45148"/>
              <a:gd name="connsiteX1" fmla="*/ 0 w 65087"/>
              <a:gd name="connsiteY1" fmla="*/ 7938 h 45148"/>
              <a:gd name="connsiteX2" fmla="*/ 64897 w 65087"/>
              <a:gd name="connsiteY2" fmla="*/ 45149 h 45148"/>
              <a:gd name="connsiteX3" fmla="*/ 65088 w 65087"/>
              <a:gd name="connsiteY3" fmla="*/ 41021 h 45148"/>
              <a:gd name="connsiteX4" fmla="*/ 24130 w 65087"/>
              <a:gd name="connsiteY4" fmla="*/ 0 h 45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7" h="45148">
                <a:moveTo>
                  <a:pt x="24130" y="0"/>
                </a:moveTo>
                <a:cubicBezTo>
                  <a:pt x="15113" y="0"/>
                  <a:pt x="6731" y="2985"/>
                  <a:pt x="0" y="7938"/>
                </a:cubicBezTo>
                <a:lnTo>
                  <a:pt x="64897" y="45149"/>
                </a:lnTo>
                <a:cubicBezTo>
                  <a:pt x="65024" y="43751"/>
                  <a:pt x="65088" y="42418"/>
                  <a:pt x="65088" y="41021"/>
                </a:cubicBezTo>
                <a:cubicBezTo>
                  <a:pt x="65088" y="18351"/>
                  <a:pt x="46736" y="0"/>
                  <a:pt x="2413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68" name="Vrije vorm 267">
            <a:extLst>
              <a:ext uri="{FF2B5EF4-FFF2-40B4-BE49-F238E27FC236}">
                <a16:creationId xmlns:a16="http://schemas.microsoft.com/office/drawing/2014/main" id="{272DE120-4D7D-CB41-840C-E5CA895F2838}"/>
              </a:ext>
            </a:extLst>
          </p:cNvPr>
          <p:cNvSpPr/>
          <p:nvPr userDrawn="1"/>
        </p:nvSpPr>
        <p:spPr>
          <a:xfrm rot="10800000">
            <a:off x="1884753"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69" name="Vrije vorm 268">
            <a:extLst>
              <a:ext uri="{FF2B5EF4-FFF2-40B4-BE49-F238E27FC236}">
                <a16:creationId xmlns:a16="http://schemas.microsoft.com/office/drawing/2014/main" id="{F275D8A9-813E-544F-BAB2-E03E62639D31}"/>
              </a:ext>
            </a:extLst>
          </p:cNvPr>
          <p:cNvSpPr/>
          <p:nvPr userDrawn="1"/>
        </p:nvSpPr>
        <p:spPr>
          <a:xfrm rot="10800000">
            <a:off x="163004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0" name="Vrije vorm 269">
            <a:extLst>
              <a:ext uri="{FF2B5EF4-FFF2-40B4-BE49-F238E27FC236}">
                <a16:creationId xmlns:a16="http://schemas.microsoft.com/office/drawing/2014/main" id="{2D2C48E1-5124-6740-A73C-DC1B593FD54D}"/>
              </a:ext>
            </a:extLst>
          </p:cNvPr>
          <p:cNvSpPr/>
          <p:nvPr userDrawn="1"/>
        </p:nvSpPr>
        <p:spPr>
          <a:xfrm rot="10800000">
            <a:off x="1375334"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1" name="Vrije vorm 270">
            <a:extLst>
              <a:ext uri="{FF2B5EF4-FFF2-40B4-BE49-F238E27FC236}">
                <a16:creationId xmlns:a16="http://schemas.microsoft.com/office/drawing/2014/main" id="{13371378-3278-5D47-A172-8694CAE47608}"/>
              </a:ext>
            </a:extLst>
          </p:cNvPr>
          <p:cNvSpPr/>
          <p:nvPr userDrawn="1"/>
        </p:nvSpPr>
        <p:spPr>
          <a:xfrm rot="10800000">
            <a:off x="1120623"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2" name="Vrije vorm 271">
            <a:extLst>
              <a:ext uri="{FF2B5EF4-FFF2-40B4-BE49-F238E27FC236}">
                <a16:creationId xmlns:a16="http://schemas.microsoft.com/office/drawing/2014/main" id="{F02812DC-9D8C-5045-8B7D-6A8EF548A0E0}"/>
              </a:ext>
            </a:extLst>
          </p:cNvPr>
          <p:cNvSpPr/>
          <p:nvPr userDrawn="1"/>
        </p:nvSpPr>
        <p:spPr>
          <a:xfrm rot="10800000">
            <a:off x="86591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3" name="Vrije vorm 272">
            <a:extLst>
              <a:ext uri="{FF2B5EF4-FFF2-40B4-BE49-F238E27FC236}">
                <a16:creationId xmlns:a16="http://schemas.microsoft.com/office/drawing/2014/main" id="{CB154F3C-4EAE-894A-8BD6-F54DDEF84C73}"/>
              </a:ext>
            </a:extLst>
          </p:cNvPr>
          <p:cNvSpPr/>
          <p:nvPr userDrawn="1"/>
        </p:nvSpPr>
        <p:spPr>
          <a:xfrm rot="10800000">
            <a:off x="611204"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4" name="Vrije vorm 273">
            <a:extLst>
              <a:ext uri="{FF2B5EF4-FFF2-40B4-BE49-F238E27FC236}">
                <a16:creationId xmlns:a16="http://schemas.microsoft.com/office/drawing/2014/main" id="{83745B49-1DE9-9347-BBF8-55932668D023}"/>
              </a:ext>
            </a:extLst>
          </p:cNvPr>
          <p:cNvSpPr/>
          <p:nvPr userDrawn="1"/>
        </p:nvSpPr>
        <p:spPr>
          <a:xfrm rot="10800000">
            <a:off x="356397" y="6595062"/>
            <a:ext cx="124791" cy="124791"/>
          </a:xfrm>
          <a:custGeom>
            <a:avLst/>
            <a:gdLst>
              <a:gd name="connsiteX0" fmla="*/ 81915 w 81915"/>
              <a:gd name="connsiteY0" fmla="*/ 40958 h 81915"/>
              <a:gd name="connsiteX1" fmla="*/ 40958 w 81915"/>
              <a:gd name="connsiteY1" fmla="*/ 81915 h 81915"/>
              <a:gd name="connsiteX2" fmla="*/ 0 w 81915"/>
              <a:gd name="connsiteY2" fmla="*/ 40958 h 81915"/>
              <a:gd name="connsiteX3" fmla="*/ 40958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5" name="Vrije vorm 274">
            <a:extLst>
              <a:ext uri="{FF2B5EF4-FFF2-40B4-BE49-F238E27FC236}">
                <a16:creationId xmlns:a16="http://schemas.microsoft.com/office/drawing/2014/main" id="{124D33BE-8D0E-7B44-B773-670B1B868485}"/>
              </a:ext>
            </a:extLst>
          </p:cNvPr>
          <p:cNvSpPr/>
          <p:nvPr userDrawn="1"/>
        </p:nvSpPr>
        <p:spPr>
          <a:xfrm rot="10800000">
            <a:off x="101688" y="6595062"/>
            <a:ext cx="124791" cy="124791"/>
          </a:xfrm>
          <a:custGeom>
            <a:avLst/>
            <a:gdLst>
              <a:gd name="connsiteX0" fmla="*/ 81915 w 81915"/>
              <a:gd name="connsiteY0" fmla="*/ 40958 h 81915"/>
              <a:gd name="connsiteX1" fmla="*/ 40957 w 81915"/>
              <a:gd name="connsiteY1" fmla="*/ 81915 h 81915"/>
              <a:gd name="connsiteX2" fmla="*/ 0 w 81915"/>
              <a:gd name="connsiteY2" fmla="*/ 40958 h 81915"/>
              <a:gd name="connsiteX3" fmla="*/ 40957 w 81915"/>
              <a:gd name="connsiteY3" fmla="*/ 0 h 81915"/>
              <a:gd name="connsiteX4" fmla="*/ 81915 w 81915"/>
              <a:gd name="connsiteY4" fmla="*/ 40958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5">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76" name="Vrije vorm 275">
            <a:extLst>
              <a:ext uri="{FF2B5EF4-FFF2-40B4-BE49-F238E27FC236}">
                <a16:creationId xmlns:a16="http://schemas.microsoft.com/office/drawing/2014/main" id="{FA07AC73-4899-7F4A-A664-7AEF4615ADBF}"/>
              </a:ext>
            </a:extLst>
          </p:cNvPr>
          <p:cNvSpPr/>
          <p:nvPr userDrawn="1"/>
        </p:nvSpPr>
        <p:spPr>
          <a:xfrm rot="10800000">
            <a:off x="1630044" y="6365602"/>
            <a:ext cx="119372" cy="98671"/>
          </a:xfrm>
          <a:custGeom>
            <a:avLst/>
            <a:gdLst>
              <a:gd name="connsiteX0" fmla="*/ 37401 w 78358"/>
              <a:gd name="connsiteY0" fmla="*/ 0 h 64769"/>
              <a:gd name="connsiteX1" fmla="*/ 0 w 78358"/>
              <a:gd name="connsiteY1" fmla="*/ 24257 h 64769"/>
              <a:gd name="connsiteX2" fmla="*/ 70675 w 78358"/>
              <a:gd name="connsiteY2" fmla="*/ 64770 h 64769"/>
              <a:gd name="connsiteX3" fmla="*/ 78359 w 78358"/>
              <a:gd name="connsiteY3" fmla="*/ 40957 h 64769"/>
              <a:gd name="connsiteX4" fmla="*/ 37401 w 78358"/>
              <a:gd name="connsiteY4" fmla="*/ 0 h 6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58" h="64769">
                <a:moveTo>
                  <a:pt x="37401" y="0"/>
                </a:moveTo>
                <a:cubicBezTo>
                  <a:pt x="20701" y="0"/>
                  <a:pt x="6413" y="9970"/>
                  <a:pt x="0" y="24257"/>
                </a:cubicBezTo>
                <a:lnTo>
                  <a:pt x="70675" y="64770"/>
                </a:lnTo>
                <a:cubicBezTo>
                  <a:pt x="75501" y="58039"/>
                  <a:pt x="78359" y="49848"/>
                  <a:pt x="78359" y="40957"/>
                </a:cubicBezTo>
                <a:cubicBezTo>
                  <a:pt x="78359" y="18351"/>
                  <a:pt x="60007" y="0"/>
                  <a:pt x="37401"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77" name="Vrije vorm 276">
            <a:extLst>
              <a:ext uri="{FF2B5EF4-FFF2-40B4-BE49-F238E27FC236}">
                <a16:creationId xmlns:a16="http://schemas.microsoft.com/office/drawing/2014/main" id="{75C73800-5465-6B44-9BA4-49DAE3E0BBD8}"/>
              </a:ext>
            </a:extLst>
          </p:cNvPr>
          <p:cNvSpPr/>
          <p:nvPr userDrawn="1"/>
        </p:nvSpPr>
        <p:spPr>
          <a:xfrm rot="10800000">
            <a:off x="1375334"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78" name="Vrije vorm 277">
            <a:extLst>
              <a:ext uri="{FF2B5EF4-FFF2-40B4-BE49-F238E27FC236}">
                <a16:creationId xmlns:a16="http://schemas.microsoft.com/office/drawing/2014/main" id="{142450C3-EA1D-084B-AE9E-410C62906A79}"/>
              </a:ext>
            </a:extLst>
          </p:cNvPr>
          <p:cNvSpPr/>
          <p:nvPr userDrawn="1"/>
        </p:nvSpPr>
        <p:spPr>
          <a:xfrm rot="10800000">
            <a:off x="1120623"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79" name="Vrije vorm 278">
            <a:extLst>
              <a:ext uri="{FF2B5EF4-FFF2-40B4-BE49-F238E27FC236}">
                <a16:creationId xmlns:a16="http://schemas.microsoft.com/office/drawing/2014/main" id="{5EBF184E-68B1-C84A-9811-C90D30056CF2}"/>
              </a:ext>
            </a:extLst>
          </p:cNvPr>
          <p:cNvSpPr/>
          <p:nvPr userDrawn="1"/>
        </p:nvSpPr>
        <p:spPr>
          <a:xfrm rot="10800000">
            <a:off x="86591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0" name="Vrije vorm 279">
            <a:extLst>
              <a:ext uri="{FF2B5EF4-FFF2-40B4-BE49-F238E27FC236}">
                <a16:creationId xmlns:a16="http://schemas.microsoft.com/office/drawing/2014/main" id="{DD468AE9-331B-2F4D-8E4E-D56C490FD709}"/>
              </a:ext>
            </a:extLst>
          </p:cNvPr>
          <p:cNvSpPr/>
          <p:nvPr userDrawn="1"/>
        </p:nvSpPr>
        <p:spPr>
          <a:xfrm rot="10800000">
            <a:off x="611204"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1" name="Vrije vorm 280">
            <a:extLst>
              <a:ext uri="{FF2B5EF4-FFF2-40B4-BE49-F238E27FC236}">
                <a16:creationId xmlns:a16="http://schemas.microsoft.com/office/drawing/2014/main" id="{5751F561-642B-5846-9E7E-62AB575F131A}"/>
              </a:ext>
            </a:extLst>
          </p:cNvPr>
          <p:cNvSpPr/>
          <p:nvPr userDrawn="1"/>
        </p:nvSpPr>
        <p:spPr>
          <a:xfrm rot="10800000">
            <a:off x="356397" y="6339483"/>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2" name="Vrije vorm 281">
            <a:extLst>
              <a:ext uri="{FF2B5EF4-FFF2-40B4-BE49-F238E27FC236}">
                <a16:creationId xmlns:a16="http://schemas.microsoft.com/office/drawing/2014/main" id="{76070243-192D-294B-87C4-2A3E6A5CD86A}"/>
              </a:ext>
            </a:extLst>
          </p:cNvPr>
          <p:cNvSpPr/>
          <p:nvPr userDrawn="1"/>
        </p:nvSpPr>
        <p:spPr>
          <a:xfrm rot="10800000">
            <a:off x="101688" y="6339483"/>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83" name="Vrije vorm 282">
            <a:extLst>
              <a:ext uri="{FF2B5EF4-FFF2-40B4-BE49-F238E27FC236}">
                <a16:creationId xmlns:a16="http://schemas.microsoft.com/office/drawing/2014/main" id="{7D546F94-0468-3342-9459-7E679F1D1431}"/>
              </a:ext>
            </a:extLst>
          </p:cNvPr>
          <p:cNvSpPr/>
          <p:nvPr userDrawn="1"/>
        </p:nvSpPr>
        <p:spPr>
          <a:xfrm rot="10800000">
            <a:off x="1120529" y="6088835"/>
            <a:ext cx="124790" cy="119857"/>
          </a:xfrm>
          <a:custGeom>
            <a:avLst/>
            <a:gdLst>
              <a:gd name="connsiteX0" fmla="*/ 81915 w 81914"/>
              <a:gd name="connsiteY0" fmla="*/ 40958 h 78676"/>
              <a:gd name="connsiteX1" fmla="*/ 40958 w 81914"/>
              <a:gd name="connsiteY1" fmla="*/ 0 h 78676"/>
              <a:gd name="connsiteX2" fmla="*/ 0 w 81914"/>
              <a:gd name="connsiteY2" fmla="*/ 40958 h 78676"/>
              <a:gd name="connsiteX3" fmla="*/ 381 w 81914"/>
              <a:gd name="connsiteY3" fmla="*/ 46292 h 78676"/>
              <a:gd name="connsiteX4" fmla="*/ 56896 w 81914"/>
              <a:gd name="connsiteY4" fmla="*/ 78677 h 78676"/>
              <a:gd name="connsiteX5" fmla="*/ 81915 w 81914"/>
              <a:gd name="connsiteY5" fmla="*/ 40958 h 7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14" h="78676">
                <a:moveTo>
                  <a:pt x="81915" y="40958"/>
                </a:moveTo>
                <a:cubicBezTo>
                  <a:pt x="81915" y="18351"/>
                  <a:pt x="63564" y="0"/>
                  <a:pt x="40958" y="0"/>
                </a:cubicBezTo>
                <a:cubicBezTo>
                  <a:pt x="18352" y="0"/>
                  <a:pt x="0" y="18351"/>
                  <a:pt x="0" y="40958"/>
                </a:cubicBezTo>
                <a:cubicBezTo>
                  <a:pt x="0" y="42799"/>
                  <a:pt x="190" y="44577"/>
                  <a:pt x="381" y="46292"/>
                </a:cubicBezTo>
                <a:lnTo>
                  <a:pt x="56896" y="78677"/>
                </a:lnTo>
                <a:cubicBezTo>
                  <a:pt x="71564" y="72517"/>
                  <a:pt x="81915" y="57912"/>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4" name="Vrije vorm 283">
            <a:extLst>
              <a:ext uri="{FF2B5EF4-FFF2-40B4-BE49-F238E27FC236}">
                <a16:creationId xmlns:a16="http://schemas.microsoft.com/office/drawing/2014/main" id="{6F1BC359-AC0E-314E-928B-1A3CA629E8C1}"/>
              </a:ext>
            </a:extLst>
          </p:cNvPr>
          <p:cNvSpPr/>
          <p:nvPr userDrawn="1"/>
        </p:nvSpPr>
        <p:spPr>
          <a:xfrm rot="10800000">
            <a:off x="86591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5" name="Vrije vorm 284">
            <a:extLst>
              <a:ext uri="{FF2B5EF4-FFF2-40B4-BE49-F238E27FC236}">
                <a16:creationId xmlns:a16="http://schemas.microsoft.com/office/drawing/2014/main" id="{2D76AADF-6E48-E243-A534-55C8D5213C85}"/>
              </a:ext>
            </a:extLst>
          </p:cNvPr>
          <p:cNvSpPr/>
          <p:nvPr userDrawn="1"/>
        </p:nvSpPr>
        <p:spPr>
          <a:xfrm rot="10800000">
            <a:off x="611204"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6" name="Vrije vorm 285">
            <a:extLst>
              <a:ext uri="{FF2B5EF4-FFF2-40B4-BE49-F238E27FC236}">
                <a16:creationId xmlns:a16="http://schemas.microsoft.com/office/drawing/2014/main" id="{0A9FE4F6-F9F5-294C-8522-FEA8BD9ACA0F}"/>
              </a:ext>
            </a:extLst>
          </p:cNvPr>
          <p:cNvSpPr/>
          <p:nvPr userDrawn="1"/>
        </p:nvSpPr>
        <p:spPr>
          <a:xfrm rot="10800000">
            <a:off x="356397" y="6083903"/>
            <a:ext cx="124791" cy="124790"/>
          </a:xfrm>
          <a:custGeom>
            <a:avLst/>
            <a:gdLst>
              <a:gd name="connsiteX0" fmla="*/ 81915 w 81915"/>
              <a:gd name="connsiteY0" fmla="*/ 40958 h 81914"/>
              <a:gd name="connsiteX1" fmla="*/ 40958 w 81915"/>
              <a:gd name="connsiteY1" fmla="*/ 81915 h 81914"/>
              <a:gd name="connsiteX2" fmla="*/ 0 w 81915"/>
              <a:gd name="connsiteY2" fmla="*/ 40958 h 81914"/>
              <a:gd name="connsiteX3" fmla="*/ 40958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8" y="81915"/>
                </a:cubicBezTo>
                <a:cubicBezTo>
                  <a:pt x="18337" y="81915"/>
                  <a:pt x="0" y="63578"/>
                  <a:pt x="0" y="40958"/>
                </a:cubicBezTo>
                <a:cubicBezTo>
                  <a:pt x="0" y="18337"/>
                  <a:pt x="18337" y="0"/>
                  <a:pt x="40958"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7" name="Vrije vorm 286">
            <a:extLst>
              <a:ext uri="{FF2B5EF4-FFF2-40B4-BE49-F238E27FC236}">
                <a16:creationId xmlns:a16="http://schemas.microsoft.com/office/drawing/2014/main" id="{25A30A2D-38E6-B448-91A0-E640D15C7F3B}"/>
              </a:ext>
            </a:extLst>
          </p:cNvPr>
          <p:cNvSpPr/>
          <p:nvPr userDrawn="1"/>
        </p:nvSpPr>
        <p:spPr>
          <a:xfrm rot="10800000">
            <a:off x="101688" y="6083903"/>
            <a:ext cx="124791" cy="124790"/>
          </a:xfrm>
          <a:custGeom>
            <a:avLst/>
            <a:gdLst>
              <a:gd name="connsiteX0" fmla="*/ 81915 w 81915"/>
              <a:gd name="connsiteY0" fmla="*/ 40958 h 81914"/>
              <a:gd name="connsiteX1" fmla="*/ 40957 w 81915"/>
              <a:gd name="connsiteY1" fmla="*/ 81915 h 81914"/>
              <a:gd name="connsiteX2" fmla="*/ 0 w 81915"/>
              <a:gd name="connsiteY2" fmla="*/ 40958 h 81914"/>
              <a:gd name="connsiteX3" fmla="*/ 40957 w 81915"/>
              <a:gd name="connsiteY3" fmla="*/ 0 h 81914"/>
              <a:gd name="connsiteX4" fmla="*/ 81915 w 81915"/>
              <a:gd name="connsiteY4" fmla="*/ 40958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solidFill>
            <a:srgbClr val="004D95">
              <a:alpha val="23000"/>
            </a:srgbClr>
          </a:solidFill>
          <a:ln w="6350" cap="flat">
            <a:noFill/>
            <a:prstDash val="solid"/>
            <a:miter/>
          </a:ln>
        </p:spPr>
        <p:txBody>
          <a:bodyPr rtlCol="0" anchor="ctr"/>
          <a:lstStyle/>
          <a:p>
            <a:endParaRPr lang="nl-NL"/>
          </a:p>
        </p:txBody>
      </p:sp>
      <p:sp>
        <p:nvSpPr>
          <p:cNvPr id="288" name="Vrije vorm 287">
            <a:extLst>
              <a:ext uri="{FF2B5EF4-FFF2-40B4-BE49-F238E27FC236}">
                <a16:creationId xmlns:a16="http://schemas.microsoft.com/office/drawing/2014/main" id="{D24ECCDC-278C-3B43-8FF0-CEB0D4CD7C78}"/>
              </a:ext>
            </a:extLst>
          </p:cNvPr>
          <p:cNvSpPr/>
          <p:nvPr userDrawn="1"/>
        </p:nvSpPr>
        <p:spPr>
          <a:xfrm rot="10800000">
            <a:off x="878297" y="5928058"/>
            <a:ext cx="43145" cy="24763"/>
          </a:xfrm>
          <a:custGeom>
            <a:avLst/>
            <a:gdLst>
              <a:gd name="connsiteX0" fmla="*/ 0 w 28321"/>
              <a:gd name="connsiteY0" fmla="*/ 0 h 16255"/>
              <a:gd name="connsiteX1" fmla="*/ 28321 w 28321"/>
              <a:gd name="connsiteY1" fmla="*/ 16256 h 16255"/>
              <a:gd name="connsiteX2" fmla="*/ 0 w 28321"/>
              <a:gd name="connsiteY2" fmla="*/ 0 h 16255"/>
            </a:gdLst>
            <a:ahLst/>
            <a:cxnLst>
              <a:cxn ang="0">
                <a:pos x="connsiteX0" y="connsiteY0"/>
              </a:cxn>
              <a:cxn ang="0">
                <a:pos x="connsiteX1" y="connsiteY1"/>
              </a:cxn>
              <a:cxn ang="0">
                <a:pos x="connsiteX2" y="connsiteY2"/>
              </a:cxn>
            </a:cxnLst>
            <a:rect l="l" t="t" r="r" b="b"/>
            <a:pathLst>
              <a:path w="28321" h="16255">
                <a:moveTo>
                  <a:pt x="0" y="0"/>
                </a:moveTo>
                <a:lnTo>
                  <a:pt x="28321" y="16256"/>
                </a:lnTo>
                <a:cubicBezTo>
                  <a:pt x="21717" y="7366"/>
                  <a:pt x="11557" y="1270"/>
                  <a:pt x="0"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89" name="Vrije vorm 288">
            <a:extLst>
              <a:ext uri="{FF2B5EF4-FFF2-40B4-BE49-F238E27FC236}">
                <a16:creationId xmlns:a16="http://schemas.microsoft.com/office/drawing/2014/main" id="{1C521D73-7C38-A742-8271-ED0DC802CCD4}"/>
              </a:ext>
            </a:extLst>
          </p:cNvPr>
          <p:cNvSpPr/>
          <p:nvPr userDrawn="1"/>
        </p:nvSpPr>
        <p:spPr>
          <a:xfrm rot="10800000">
            <a:off x="611204"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0" name="Vrije vorm 289">
            <a:extLst>
              <a:ext uri="{FF2B5EF4-FFF2-40B4-BE49-F238E27FC236}">
                <a16:creationId xmlns:a16="http://schemas.microsoft.com/office/drawing/2014/main" id="{548CA0A7-6830-3C47-8DCC-B508F3F1B474}"/>
              </a:ext>
            </a:extLst>
          </p:cNvPr>
          <p:cNvSpPr/>
          <p:nvPr userDrawn="1"/>
        </p:nvSpPr>
        <p:spPr>
          <a:xfrm rot="10800000">
            <a:off x="356397" y="5828418"/>
            <a:ext cx="124791" cy="124790"/>
          </a:xfrm>
          <a:custGeom>
            <a:avLst/>
            <a:gdLst>
              <a:gd name="connsiteX0" fmla="*/ 81915 w 81915"/>
              <a:gd name="connsiteY0" fmla="*/ 40957 h 81914"/>
              <a:gd name="connsiteX1" fmla="*/ 40958 w 81915"/>
              <a:gd name="connsiteY1" fmla="*/ 81915 h 81914"/>
              <a:gd name="connsiteX2" fmla="*/ 0 w 81915"/>
              <a:gd name="connsiteY2" fmla="*/ 40957 h 81914"/>
              <a:gd name="connsiteX3" fmla="*/ 40958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8" y="81915"/>
                </a:cubicBezTo>
                <a:cubicBezTo>
                  <a:pt x="18337" y="81915"/>
                  <a:pt x="0" y="63578"/>
                  <a:pt x="0" y="40957"/>
                </a:cubicBezTo>
                <a:cubicBezTo>
                  <a:pt x="0" y="18337"/>
                  <a:pt x="18337" y="0"/>
                  <a:pt x="40958"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1" name="Vrije vorm 290">
            <a:extLst>
              <a:ext uri="{FF2B5EF4-FFF2-40B4-BE49-F238E27FC236}">
                <a16:creationId xmlns:a16="http://schemas.microsoft.com/office/drawing/2014/main" id="{095C41CE-3376-9047-A109-5416EE227A67}"/>
              </a:ext>
            </a:extLst>
          </p:cNvPr>
          <p:cNvSpPr/>
          <p:nvPr userDrawn="1"/>
        </p:nvSpPr>
        <p:spPr>
          <a:xfrm rot="10800000">
            <a:off x="101688" y="582841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92" name="Vrije vorm 291">
            <a:extLst>
              <a:ext uri="{FF2B5EF4-FFF2-40B4-BE49-F238E27FC236}">
                <a16:creationId xmlns:a16="http://schemas.microsoft.com/office/drawing/2014/main" id="{53C7FB99-AC9D-7742-A87E-272D9D659477}"/>
              </a:ext>
            </a:extLst>
          </p:cNvPr>
          <p:cNvSpPr/>
          <p:nvPr userDrawn="1"/>
        </p:nvSpPr>
        <p:spPr>
          <a:xfrm rot="10800000">
            <a:off x="356399" y="5629139"/>
            <a:ext cx="99059" cy="68490"/>
          </a:xfrm>
          <a:custGeom>
            <a:avLst/>
            <a:gdLst>
              <a:gd name="connsiteX0" fmla="*/ 24067 w 65024"/>
              <a:gd name="connsiteY0" fmla="*/ 0 h 44958"/>
              <a:gd name="connsiteX1" fmla="*/ 0 w 65024"/>
              <a:gd name="connsiteY1" fmla="*/ 7811 h 44958"/>
              <a:gd name="connsiteX2" fmla="*/ 64834 w 65024"/>
              <a:gd name="connsiteY2" fmla="*/ 44958 h 44958"/>
              <a:gd name="connsiteX3" fmla="*/ 65024 w 65024"/>
              <a:gd name="connsiteY3" fmla="*/ 40957 h 44958"/>
              <a:gd name="connsiteX4" fmla="*/ 24067 w 65024"/>
              <a:gd name="connsiteY4" fmla="*/ 0 h 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24" h="44958">
                <a:moveTo>
                  <a:pt x="24067" y="0"/>
                </a:moveTo>
                <a:cubicBezTo>
                  <a:pt x="15049" y="0"/>
                  <a:pt x="6795" y="2921"/>
                  <a:pt x="0" y="7811"/>
                </a:cubicBezTo>
                <a:lnTo>
                  <a:pt x="64834" y="44958"/>
                </a:lnTo>
                <a:cubicBezTo>
                  <a:pt x="64961" y="43625"/>
                  <a:pt x="65024" y="42291"/>
                  <a:pt x="65024" y="40957"/>
                </a:cubicBezTo>
                <a:cubicBezTo>
                  <a:pt x="65024" y="18351"/>
                  <a:pt x="46673" y="0"/>
                  <a:pt x="24067" y="0"/>
                </a:cubicBezTo>
                <a:close/>
              </a:path>
            </a:pathLst>
          </a:custGeom>
          <a:solidFill>
            <a:srgbClr val="004D95">
              <a:alpha val="23000"/>
            </a:srgbClr>
          </a:solidFill>
          <a:ln w="6350" cap="flat">
            <a:noFill/>
            <a:prstDash val="solid"/>
            <a:miter/>
          </a:ln>
        </p:spPr>
        <p:txBody>
          <a:bodyPr rtlCol="0" anchor="ctr"/>
          <a:lstStyle/>
          <a:p>
            <a:endParaRPr lang="nl-NL"/>
          </a:p>
        </p:txBody>
      </p:sp>
      <p:sp>
        <p:nvSpPr>
          <p:cNvPr id="293" name="Vrije vorm 292">
            <a:extLst>
              <a:ext uri="{FF2B5EF4-FFF2-40B4-BE49-F238E27FC236}">
                <a16:creationId xmlns:a16="http://schemas.microsoft.com/office/drawing/2014/main" id="{0E11F2C0-F424-FE48-B207-0E8CB56056DD}"/>
              </a:ext>
            </a:extLst>
          </p:cNvPr>
          <p:cNvSpPr/>
          <p:nvPr userDrawn="1"/>
        </p:nvSpPr>
        <p:spPr>
          <a:xfrm rot="10800000">
            <a:off x="101688" y="5572838"/>
            <a:ext cx="124791" cy="124790"/>
          </a:xfrm>
          <a:custGeom>
            <a:avLst/>
            <a:gdLst>
              <a:gd name="connsiteX0" fmla="*/ 81915 w 81915"/>
              <a:gd name="connsiteY0" fmla="*/ 40957 h 81914"/>
              <a:gd name="connsiteX1" fmla="*/ 40957 w 81915"/>
              <a:gd name="connsiteY1" fmla="*/ 81915 h 81914"/>
              <a:gd name="connsiteX2" fmla="*/ 0 w 81915"/>
              <a:gd name="connsiteY2" fmla="*/ 40957 h 81914"/>
              <a:gd name="connsiteX3" fmla="*/ 40957 w 81915"/>
              <a:gd name="connsiteY3" fmla="*/ 0 h 81914"/>
              <a:gd name="connsiteX4" fmla="*/ 81915 w 81915"/>
              <a:gd name="connsiteY4" fmla="*/ 40957 h 8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81914">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004D95">
              <a:alpha val="23000"/>
            </a:srgbClr>
          </a:solidFill>
          <a:ln w="6350" cap="flat">
            <a:noFill/>
            <a:prstDash val="solid"/>
            <a:miter/>
          </a:ln>
        </p:spPr>
        <p:txBody>
          <a:bodyPr rtlCol="0" anchor="ctr"/>
          <a:lstStyle/>
          <a:p>
            <a:endParaRPr lang="nl-NL"/>
          </a:p>
        </p:txBody>
      </p:sp>
      <p:sp>
        <p:nvSpPr>
          <p:cNvPr id="260" name="Tijdelijke aanduiding voor tekst 3">
            <a:extLst>
              <a:ext uri="{FF2B5EF4-FFF2-40B4-BE49-F238E27FC236}">
                <a16:creationId xmlns:a16="http://schemas.microsoft.com/office/drawing/2014/main" id="{6203D024-E9D4-AB42-BD66-7F585A7EF242}"/>
              </a:ext>
            </a:extLst>
          </p:cNvPr>
          <p:cNvSpPr>
            <a:spLocks noGrp="1"/>
          </p:cNvSpPr>
          <p:nvPr>
            <p:ph type="body" sz="quarter" idx="18"/>
          </p:nvPr>
        </p:nvSpPr>
        <p:spPr>
          <a:xfrm>
            <a:off x="9362542" y="1656150"/>
            <a:ext cx="1088232" cy="934576"/>
          </a:xfrm>
          <a:blipFill>
            <a:blip r:embed="rId4"/>
            <a:stretch>
              <a:fillRect/>
            </a:stretch>
          </a:blipFill>
        </p:spPr>
        <p:txBody>
          <a:bodyPr lIns="0" tIns="0" rIns="0" bIns="0">
            <a:normAutofit/>
          </a:bodyPr>
          <a:lstStyle>
            <a:lvl1pPr marL="0" indent="0">
              <a:buNone/>
              <a:defRPr sz="100">
                <a:solidFill>
                  <a:srgbClr val="004B96">
                    <a:alpha val="0"/>
                  </a:srgbClr>
                </a:solidFill>
              </a:defRPr>
            </a:lvl1pPr>
          </a:lstStyle>
          <a:p>
            <a:pPr lvl="0"/>
            <a:r>
              <a:rPr lang="nl-NL"/>
              <a:t>Tekststijl van het model bewerken</a:t>
            </a:r>
          </a:p>
        </p:txBody>
      </p:sp>
      <p:sp>
        <p:nvSpPr>
          <p:cNvPr id="255" name="Tijdelijke aanduiding voor tekst 3">
            <a:extLst>
              <a:ext uri="{FF2B5EF4-FFF2-40B4-BE49-F238E27FC236}">
                <a16:creationId xmlns:a16="http://schemas.microsoft.com/office/drawing/2014/main" id="{9484F3DD-39DB-384A-9A5D-C3AB296C5C22}"/>
              </a:ext>
            </a:extLst>
          </p:cNvPr>
          <p:cNvSpPr>
            <a:spLocks noGrp="1"/>
          </p:cNvSpPr>
          <p:nvPr>
            <p:ph type="body" sz="quarter" idx="16"/>
          </p:nvPr>
        </p:nvSpPr>
        <p:spPr>
          <a:xfrm>
            <a:off x="5468781" y="1679297"/>
            <a:ext cx="1070047" cy="911429"/>
          </a:xfrm>
          <a:blipFill>
            <a:blip r:embed="rId5"/>
            <a:stretch>
              <a:fillRect/>
            </a:stretch>
          </a:blipFill>
        </p:spPr>
        <p:txBody>
          <a:bodyPr lIns="0" tIns="0" rIns="0" bIns="0">
            <a:normAutofit/>
          </a:bodyPr>
          <a:lstStyle>
            <a:lvl1pPr marL="0" indent="0">
              <a:buNone/>
              <a:defRPr sz="100">
                <a:solidFill>
                  <a:srgbClr val="004B96">
                    <a:alpha val="0"/>
                  </a:srgbClr>
                </a:solidFill>
              </a:defRPr>
            </a:lvl1pPr>
          </a:lstStyle>
          <a:p>
            <a:pPr lvl="0"/>
            <a:r>
              <a:rPr lang="nl-NL"/>
              <a:t>Tekststijl van het model bewerken</a:t>
            </a:r>
          </a:p>
        </p:txBody>
      </p:sp>
      <p:sp>
        <p:nvSpPr>
          <p:cNvPr id="5" name="Tijdelijke aanduiding voor afbeelding 8">
            <a:extLst>
              <a:ext uri="{FF2B5EF4-FFF2-40B4-BE49-F238E27FC236}">
                <a16:creationId xmlns:a16="http://schemas.microsoft.com/office/drawing/2014/main" id="{4934DD9C-2C57-8070-82DB-D1B050AD7B4E}"/>
              </a:ext>
            </a:extLst>
          </p:cNvPr>
          <p:cNvSpPr>
            <a:spLocks noGrp="1"/>
          </p:cNvSpPr>
          <p:nvPr>
            <p:ph type="pic" sz="quarter" idx="13"/>
          </p:nvPr>
        </p:nvSpPr>
        <p:spPr>
          <a:xfrm>
            <a:off x="987472" y="2301875"/>
            <a:ext cx="2338054" cy="2530607"/>
          </a:xfrm>
          <a:custGeom>
            <a:avLst/>
            <a:gdLst>
              <a:gd name="connsiteX0" fmla="*/ 0 w 3901076"/>
              <a:gd name="connsiteY0" fmla="*/ 1681499 h 3362998"/>
              <a:gd name="connsiteX1" fmla="*/ 840750 w 3901076"/>
              <a:gd name="connsiteY1" fmla="*/ 1 h 3362998"/>
              <a:gd name="connsiteX2" fmla="*/ 3060327 w 3901076"/>
              <a:gd name="connsiteY2" fmla="*/ 1 h 3362998"/>
              <a:gd name="connsiteX3" fmla="*/ 3901076 w 3901076"/>
              <a:gd name="connsiteY3" fmla="*/ 1681499 h 3362998"/>
              <a:gd name="connsiteX4" fmla="*/ 3060327 w 3901076"/>
              <a:gd name="connsiteY4" fmla="*/ 3362997 h 3362998"/>
              <a:gd name="connsiteX5" fmla="*/ 840750 w 3901076"/>
              <a:gd name="connsiteY5" fmla="*/ 3362997 h 3362998"/>
              <a:gd name="connsiteX6" fmla="*/ 0 w 3901076"/>
              <a:gd name="connsiteY6" fmla="*/ 1681499 h 3362998"/>
              <a:gd name="connsiteX0" fmla="*/ 0 w 3901076"/>
              <a:gd name="connsiteY0" fmla="*/ 1883516 h 3565014"/>
              <a:gd name="connsiteX1" fmla="*/ 1893373 w 3901076"/>
              <a:gd name="connsiteY1" fmla="*/ 0 h 3565014"/>
              <a:gd name="connsiteX2" fmla="*/ 3060327 w 3901076"/>
              <a:gd name="connsiteY2" fmla="*/ 202018 h 3565014"/>
              <a:gd name="connsiteX3" fmla="*/ 3901076 w 3901076"/>
              <a:gd name="connsiteY3" fmla="*/ 1883516 h 3565014"/>
              <a:gd name="connsiteX4" fmla="*/ 3060327 w 3901076"/>
              <a:gd name="connsiteY4" fmla="*/ 3565014 h 3565014"/>
              <a:gd name="connsiteX5" fmla="*/ 840750 w 3901076"/>
              <a:gd name="connsiteY5" fmla="*/ 3565014 h 3565014"/>
              <a:gd name="connsiteX6" fmla="*/ 0 w 3901076"/>
              <a:gd name="connsiteY6" fmla="*/ 1883516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639272 w 3699598"/>
              <a:gd name="connsiteY5" fmla="*/ 3565014 h 3565014"/>
              <a:gd name="connsiteX6" fmla="*/ 0 w 3699598"/>
              <a:gd name="connsiteY6" fmla="*/ 945869 h 3565014"/>
              <a:gd name="connsiteX0" fmla="*/ 0 w 3699598"/>
              <a:gd name="connsiteY0" fmla="*/ 945869 h 3565014"/>
              <a:gd name="connsiteX1" fmla="*/ 1691895 w 3699598"/>
              <a:gd name="connsiteY1" fmla="*/ 0 h 3565014"/>
              <a:gd name="connsiteX2" fmla="*/ 2858849 w 3699598"/>
              <a:gd name="connsiteY2" fmla="*/ 202018 h 3565014"/>
              <a:gd name="connsiteX3" fmla="*/ 3699598 w 3699598"/>
              <a:gd name="connsiteY3" fmla="*/ 1883516 h 3565014"/>
              <a:gd name="connsiteX4" fmla="*/ 2858849 w 3699598"/>
              <a:gd name="connsiteY4" fmla="*/ 3565014 h 3565014"/>
              <a:gd name="connsiteX5" fmla="*/ 3842 w 3699598"/>
              <a:gd name="connsiteY5" fmla="*/ 2921835 h 3565014"/>
              <a:gd name="connsiteX6" fmla="*/ 0 w 3699598"/>
              <a:gd name="connsiteY6" fmla="*/ 945869 h 3565014"/>
              <a:gd name="connsiteX0" fmla="*/ 0 w 3699598"/>
              <a:gd name="connsiteY0" fmla="*/ 945869 h 3882730"/>
              <a:gd name="connsiteX1" fmla="*/ 1691895 w 3699598"/>
              <a:gd name="connsiteY1" fmla="*/ 0 h 3882730"/>
              <a:gd name="connsiteX2" fmla="*/ 2858849 w 3699598"/>
              <a:gd name="connsiteY2" fmla="*/ 202018 h 3882730"/>
              <a:gd name="connsiteX3" fmla="*/ 3699598 w 3699598"/>
              <a:gd name="connsiteY3" fmla="*/ 1883516 h 3882730"/>
              <a:gd name="connsiteX4" fmla="*/ 1704225 w 3699598"/>
              <a:gd name="connsiteY4" fmla="*/ 3882730 h 3882730"/>
              <a:gd name="connsiteX5" fmla="*/ 3842 w 3699598"/>
              <a:gd name="connsiteY5" fmla="*/ 2921835 h 3882730"/>
              <a:gd name="connsiteX6" fmla="*/ 0 w 3699598"/>
              <a:gd name="connsiteY6" fmla="*/ 945869 h 3882730"/>
              <a:gd name="connsiteX0" fmla="*/ 0 w 3381882"/>
              <a:gd name="connsiteY0" fmla="*/ 945869 h 3882730"/>
              <a:gd name="connsiteX1" fmla="*/ 1691895 w 3381882"/>
              <a:gd name="connsiteY1" fmla="*/ 0 h 3882730"/>
              <a:gd name="connsiteX2" fmla="*/ 2858849 w 3381882"/>
              <a:gd name="connsiteY2" fmla="*/ 202018 h 3882730"/>
              <a:gd name="connsiteX3" fmla="*/ 3381882 w 3381882"/>
              <a:gd name="connsiteY3" fmla="*/ 2906404 h 3882730"/>
              <a:gd name="connsiteX4" fmla="*/ 1704225 w 3381882"/>
              <a:gd name="connsiteY4" fmla="*/ 3882730 h 3882730"/>
              <a:gd name="connsiteX5" fmla="*/ 3842 w 3381882"/>
              <a:gd name="connsiteY5" fmla="*/ 2921835 h 3882730"/>
              <a:gd name="connsiteX6" fmla="*/ 0 w 3381882"/>
              <a:gd name="connsiteY6" fmla="*/ 945869 h 3882730"/>
              <a:gd name="connsiteX0" fmla="*/ 0 w 3385791"/>
              <a:gd name="connsiteY0" fmla="*/ 945869 h 3882730"/>
              <a:gd name="connsiteX1" fmla="*/ 1691895 w 3385791"/>
              <a:gd name="connsiteY1" fmla="*/ 0 h 3882730"/>
              <a:gd name="connsiteX2" fmla="*/ 3385791 w 3385791"/>
              <a:gd name="connsiteY2" fmla="*/ 953686 h 3882730"/>
              <a:gd name="connsiteX3" fmla="*/ 3381882 w 3385791"/>
              <a:gd name="connsiteY3" fmla="*/ 2906404 h 3882730"/>
              <a:gd name="connsiteX4" fmla="*/ 1704225 w 3385791"/>
              <a:gd name="connsiteY4" fmla="*/ 3882730 h 3882730"/>
              <a:gd name="connsiteX5" fmla="*/ 3842 w 3385791"/>
              <a:gd name="connsiteY5" fmla="*/ 2921835 h 3882730"/>
              <a:gd name="connsiteX6" fmla="*/ 0 w 3385791"/>
              <a:gd name="connsiteY6" fmla="*/ 945869 h 3882730"/>
              <a:gd name="connsiteX0" fmla="*/ 0 w 3385791"/>
              <a:gd name="connsiteY0" fmla="*/ 945869 h 3882730"/>
              <a:gd name="connsiteX1" fmla="*/ 1691895 w 3385791"/>
              <a:gd name="connsiteY1" fmla="*/ 0 h 3882730"/>
              <a:gd name="connsiteX2" fmla="*/ 2491935 w 3385791"/>
              <a:gd name="connsiteY2" fmla="*/ 443389 h 3882730"/>
              <a:gd name="connsiteX3" fmla="*/ 3385791 w 3385791"/>
              <a:gd name="connsiteY3" fmla="*/ 953686 h 3882730"/>
              <a:gd name="connsiteX4" fmla="*/ 3381882 w 3385791"/>
              <a:gd name="connsiteY4" fmla="*/ 2906404 h 3882730"/>
              <a:gd name="connsiteX5" fmla="*/ 1704225 w 3385791"/>
              <a:gd name="connsiteY5" fmla="*/ 3882730 h 3882730"/>
              <a:gd name="connsiteX6" fmla="*/ 3842 w 3385791"/>
              <a:gd name="connsiteY6" fmla="*/ 2921835 h 3882730"/>
              <a:gd name="connsiteX7" fmla="*/ 0 w 3385791"/>
              <a:gd name="connsiteY7" fmla="*/ 945869 h 3882730"/>
              <a:gd name="connsiteX0" fmla="*/ 0 w 3385791"/>
              <a:gd name="connsiteY0" fmla="*/ 945869 h 3882730"/>
              <a:gd name="connsiteX1" fmla="*/ 1691895 w 3385791"/>
              <a:gd name="connsiteY1" fmla="*/ 0 h 3882730"/>
              <a:gd name="connsiteX2" fmla="*/ 2124112 w 3385791"/>
              <a:gd name="connsiteY2" fmla="*/ 241087 h 3882730"/>
              <a:gd name="connsiteX3" fmla="*/ 2491935 w 3385791"/>
              <a:gd name="connsiteY3" fmla="*/ 443389 h 3882730"/>
              <a:gd name="connsiteX4" fmla="*/ 3385791 w 3385791"/>
              <a:gd name="connsiteY4" fmla="*/ 953686 h 3882730"/>
              <a:gd name="connsiteX5" fmla="*/ 3381882 w 3385791"/>
              <a:gd name="connsiteY5" fmla="*/ 2906404 h 3882730"/>
              <a:gd name="connsiteX6" fmla="*/ 1704225 w 3385791"/>
              <a:gd name="connsiteY6" fmla="*/ 3882730 h 3882730"/>
              <a:gd name="connsiteX7" fmla="*/ 3842 w 3385791"/>
              <a:gd name="connsiteY7" fmla="*/ 2921835 h 3882730"/>
              <a:gd name="connsiteX8" fmla="*/ 0 w 3385791"/>
              <a:gd name="connsiteY8" fmla="*/ 945869 h 3882730"/>
              <a:gd name="connsiteX0" fmla="*/ 0 w 3385791"/>
              <a:gd name="connsiteY0" fmla="*/ 945869 h 3882730"/>
              <a:gd name="connsiteX1" fmla="*/ 1245934 w 3385791"/>
              <a:gd name="connsiteY1" fmla="*/ 245684 h 3882730"/>
              <a:gd name="connsiteX2" fmla="*/ 1691895 w 3385791"/>
              <a:gd name="connsiteY2" fmla="*/ 0 h 3882730"/>
              <a:gd name="connsiteX3" fmla="*/ 2124112 w 3385791"/>
              <a:gd name="connsiteY3" fmla="*/ 241087 h 3882730"/>
              <a:gd name="connsiteX4" fmla="*/ 2491935 w 3385791"/>
              <a:gd name="connsiteY4" fmla="*/ 443389 h 3882730"/>
              <a:gd name="connsiteX5" fmla="*/ 3385791 w 3385791"/>
              <a:gd name="connsiteY5" fmla="*/ 953686 h 3882730"/>
              <a:gd name="connsiteX6" fmla="*/ 3381882 w 3385791"/>
              <a:gd name="connsiteY6" fmla="*/ 2906404 h 3882730"/>
              <a:gd name="connsiteX7" fmla="*/ 1704225 w 3385791"/>
              <a:gd name="connsiteY7" fmla="*/ 3882730 h 3882730"/>
              <a:gd name="connsiteX8" fmla="*/ 3842 w 3385791"/>
              <a:gd name="connsiteY8" fmla="*/ 2921835 h 3882730"/>
              <a:gd name="connsiteX9" fmla="*/ 0 w 3385791"/>
              <a:gd name="connsiteY9" fmla="*/ 945869 h 3882730"/>
              <a:gd name="connsiteX0" fmla="*/ 0 w 3385791"/>
              <a:gd name="connsiteY0" fmla="*/ 945869 h 3882730"/>
              <a:gd name="connsiteX1" fmla="*/ 1094206 w 3385791"/>
              <a:gd name="connsiteY1" fmla="*/ 323847 h 3882730"/>
              <a:gd name="connsiteX2" fmla="*/ 1245934 w 3385791"/>
              <a:gd name="connsiteY2" fmla="*/ 245684 h 3882730"/>
              <a:gd name="connsiteX3" fmla="*/ 1691895 w 3385791"/>
              <a:gd name="connsiteY3" fmla="*/ 0 h 3882730"/>
              <a:gd name="connsiteX4" fmla="*/ 2124112 w 3385791"/>
              <a:gd name="connsiteY4" fmla="*/ 241087 h 3882730"/>
              <a:gd name="connsiteX5" fmla="*/ 2491935 w 3385791"/>
              <a:gd name="connsiteY5" fmla="*/ 443389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945869 h 3882730"/>
              <a:gd name="connsiteX1" fmla="*/ 1094206 w 3385791"/>
              <a:gd name="connsiteY1" fmla="*/ 323847 h 3882730"/>
              <a:gd name="connsiteX2" fmla="*/ 1245934 w 3385791"/>
              <a:gd name="connsiteY2" fmla="*/ 245684 h 3882730"/>
              <a:gd name="connsiteX3" fmla="*/ 1691895 w 3385791"/>
              <a:gd name="connsiteY3" fmla="*/ 0 h 3882730"/>
              <a:gd name="connsiteX4" fmla="*/ 2087330 w 3385791"/>
              <a:gd name="connsiteY4" fmla="*/ 218098 h 3882730"/>
              <a:gd name="connsiteX5" fmla="*/ 2491935 w 3385791"/>
              <a:gd name="connsiteY5" fmla="*/ 443389 h 3882730"/>
              <a:gd name="connsiteX6" fmla="*/ 3385791 w 3385791"/>
              <a:gd name="connsiteY6" fmla="*/ 953686 h 3882730"/>
              <a:gd name="connsiteX7" fmla="*/ 3381882 w 3385791"/>
              <a:gd name="connsiteY7" fmla="*/ 2906404 h 3882730"/>
              <a:gd name="connsiteX8" fmla="*/ 1704225 w 3385791"/>
              <a:gd name="connsiteY8" fmla="*/ 3882730 h 3882730"/>
              <a:gd name="connsiteX9" fmla="*/ 3842 w 3385791"/>
              <a:gd name="connsiteY9" fmla="*/ 2921835 h 3882730"/>
              <a:gd name="connsiteX10" fmla="*/ 0 w 3385791"/>
              <a:gd name="connsiteY10" fmla="*/ 945869 h 3882730"/>
              <a:gd name="connsiteX0" fmla="*/ 0 w 3385791"/>
              <a:gd name="connsiteY0" fmla="*/ 727771 h 3664632"/>
              <a:gd name="connsiteX1" fmla="*/ 1094206 w 3385791"/>
              <a:gd name="connsiteY1" fmla="*/ 105749 h 3664632"/>
              <a:gd name="connsiteX2" fmla="*/ 1245934 w 3385791"/>
              <a:gd name="connsiteY2" fmla="*/ 27586 h 3664632"/>
              <a:gd name="connsiteX3" fmla="*/ 2087305 w 3385791"/>
              <a:gd name="connsiteY3" fmla="*/ 269268 h 3664632"/>
              <a:gd name="connsiteX4" fmla="*/ 2087330 w 3385791"/>
              <a:gd name="connsiteY4" fmla="*/ 0 h 3664632"/>
              <a:gd name="connsiteX5" fmla="*/ 2491935 w 3385791"/>
              <a:gd name="connsiteY5" fmla="*/ 225291 h 3664632"/>
              <a:gd name="connsiteX6" fmla="*/ 3385791 w 3385791"/>
              <a:gd name="connsiteY6" fmla="*/ 735588 h 3664632"/>
              <a:gd name="connsiteX7" fmla="*/ 3381882 w 3385791"/>
              <a:gd name="connsiteY7" fmla="*/ 2688306 h 3664632"/>
              <a:gd name="connsiteX8" fmla="*/ 1704225 w 3385791"/>
              <a:gd name="connsiteY8" fmla="*/ 3664632 h 3664632"/>
              <a:gd name="connsiteX9" fmla="*/ 3842 w 3385791"/>
              <a:gd name="connsiteY9" fmla="*/ 2703737 h 3664632"/>
              <a:gd name="connsiteX10" fmla="*/ 0 w 3385791"/>
              <a:gd name="connsiteY10"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779278 w 3385791"/>
              <a:gd name="connsiteY3" fmla="*/ 174716 h 3664632"/>
              <a:gd name="connsiteX4" fmla="*/ 2087305 w 3385791"/>
              <a:gd name="connsiteY4" fmla="*/ 269268 h 3664632"/>
              <a:gd name="connsiteX5" fmla="*/ 2087330 w 3385791"/>
              <a:gd name="connsiteY5" fmla="*/ 0 h 3664632"/>
              <a:gd name="connsiteX6" fmla="*/ 2491935 w 3385791"/>
              <a:gd name="connsiteY6" fmla="*/ 225291 h 3664632"/>
              <a:gd name="connsiteX7" fmla="*/ 3385791 w 3385791"/>
              <a:gd name="connsiteY7" fmla="*/ 735588 h 3664632"/>
              <a:gd name="connsiteX8" fmla="*/ 3381882 w 3385791"/>
              <a:gd name="connsiteY8" fmla="*/ 2688306 h 3664632"/>
              <a:gd name="connsiteX9" fmla="*/ 1704225 w 3385791"/>
              <a:gd name="connsiteY9" fmla="*/ 3664632 h 3664632"/>
              <a:gd name="connsiteX10" fmla="*/ 3842 w 3385791"/>
              <a:gd name="connsiteY10" fmla="*/ 2703737 h 3664632"/>
              <a:gd name="connsiteX11" fmla="*/ 0 w 3385791"/>
              <a:gd name="connsiteY11"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779278 w 3385791"/>
              <a:gd name="connsiteY3" fmla="*/ 174716 h 3664632"/>
              <a:gd name="connsiteX4" fmla="*/ 1604561 w 3385791"/>
              <a:gd name="connsiteY4" fmla="*/ 128738 h 3664632"/>
              <a:gd name="connsiteX5" fmla="*/ 2087305 w 3385791"/>
              <a:gd name="connsiteY5" fmla="*/ 269268 h 3664632"/>
              <a:gd name="connsiteX6" fmla="*/ 2087330 w 3385791"/>
              <a:gd name="connsiteY6" fmla="*/ 0 h 3664632"/>
              <a:gd name="connsiteX7" fmla="*/ 2491935 w 3385791"/>
              <a:gd name="connsiteY7" fmla="*/ 225291 h 3664632"/>
              <a:gd name="connsiteX8" fmla="*/ 3385791 w 3385791"/>
              <a:gd name="connsiteY8" fmla="*/ 735588 h 3664632"/>
              <a:gd name="connsiteX9" fmla="*/ 3381882 w 3385791"/>
              <a:gd name="connsiteY9" fmla="*/ 2688306 h 3664632"/>
              <a:gd name="connsiteX10" fmla="*/ 1704225 w 3385791"/>
              <a:gd name="connsiteY10" fmla="*/ 3664632 h 3664632"/>
              <a:gd name="connsiteX11" fmla="*/ 3842 w 3385791"/>
              <a:gd name="connsiteY11" fmla="*/ 2703737 h 3664632"/>
              <a:gd name="connsiteX12" fmla="*/ 0 w 3385791"/>
              <a:gd name="connsiteY12"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622953 w 3385791"/>
              <a:gd name="connsiteY3" fmla="*/ 289661 h 3664632"/>
              <a:gd name="connsiteX4" fmla="*/ 1604561 w 3385791"/>
              <a:gd name="connsiteY4" fmla="*/ 128738 h 3664632"/>
              <a:gd name="connsiteX5" fmla="*/ 2087305 w 3385791"/>
              <a:gd name="connsiteY5" fmla="*/ 269268 h 3664632"/>
              <a:gd name="connsiteX6" fmla="*/ 2087330 w 3385791"/>
              <a:gd name="connsiteY6" fmla="*/ 0 h 3664632"/>
              <a:gd name="connsiteX7" fmla="*/ 2491935 w 3385791"/>
              <a:gd name="connsiteY7" fmla="*/ 225291 h 3664632"/>
              <a:gd name="connsiteX8" fmla="*/ 3385791 w 3385791"/>
              <a:gd name="connsiteY8" fmla="*/ 735588 h 3664632"/>
              <a:gd name="connsiteX9" fmla="*/ 3381882 w 3385791"/>
              <a:gd name="connsiteY9" fmla="*/ 2688306 h 3664632"/>
              <a:gd name="connsiteX10" fmla="*/ 1704225 w 3385791"/>
              <a:gd name="connsiteY10" fmla="*/ 3664632 h 3664632"/>
              <a:gd name="connsiteX11" fmla="*/ 3842 w 3385791"/>
              <a:gd name="connsiteY11" fmla="*/ 2703737 h 3664632"/>
              <a:gd name="connsiteX12" fmla="*/ 0 w 3385791"/>
              <a:gd name="connsiteY12"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622953 w 3385791"/>
              <a:gd name="connsiteY3" fmla="*/ 289661 h 3664632"/>
              <a:gd name="connsiteX4" fmla="*/ 1747093 w 3385791"/>
              <a:gd name="connsiteY4" fmla="*/ 266672 h 3664632"/>
              <a:gd name="connsiteX5" fmla="*/ 2087305 w 3385791"/>
              <a:gd name="connsiteY5" fmla="*/ 269268 h 3664632"/>
              <a:gd name="connsiteX6" fmla="*/ 2087330 w 3385791"/>
              <a:gd name="connsiteY6" fmla="*/ 0 h 3664632"/>
              <a:gd name="connsiteX7" fmla="*/ 2491935 w 3385791"/>
              <a:gd name="connsiteY7" fmla="*/ 225291 h 3664632"/>
              <a:gd name="connsiteX8" fmla="*/ 3385791 w 3385791"/>
              <a:gd name="connsiteY8" fmla="*/ 735588 h 3664632"/>
              <a:gd name="connsiteX9" fmla="*/ 3381882 w 3385791"/>
              <a:gd name="connsiteY9" fmla="*/ 2688306 h 3664632"/>
              <a:gd name="connsiteX10" fmla="*/ 1704225 w 3385791"/>
              <a:gd name="connsiteY10" fmla="*/ 3664632 h 3664632"/>
              <a:gd name="connsiteX11" fmla="*/ 3842 w 3385791"/>
              <a:gd name="connsiteY11" fmla="*/ 2703737 h 3664632"/>
              <a:gd name="connsiteX12" fmla="*/ 0 w 3385791"/>
              <a:gd name="connsiteY12"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632148 w 3385791"/>
              <a:gd name="connsiteY3" fmla="*/ 298857 h 3664632"/>
              <a:gd name="connsiteX4" fmla="*/ 1747093 w 3385791"/>
              <a:gd name="connsiteY4" fmla="*/ 266672 h 3664632"/>
              <a:gd name="connsiteX5" fmla="*/ 2087305 w 3385791"/>
              <a:gd name="connsiteY5" fmla="*/ 269268 h 3664632"/>
              <a:gd name="connsiteX6" fmla="*/ 2087330 w 3385791"/>
              <a:gd name="connsiteY6" fmla="*/ 0 h 3664632"/>
              <a:gd name="connsiteX7" fmla="*/ 2491935 w 3385791"/>
              <a:gd name="connsiteY7" fmla="*/ 225291 h 3664632"/>
              <a:gd name="connsiteX8" fmla="*/ 3385791 w 3385791"/>
              <a:gd name="connsiteY8" fmla="*/ 735588 h 3664632"/>
              <a:gd name="connsiteX9" fmla="*/ 3381882 w 3385791"/>
              <a:gd name="connsiteY9" fmla="*/ 2688306 h 3664632"/>
              <a:gd name="connsiteX10" fmla="*/ 1704225 w 3385791"/>
              <a:gd name="connsiteY10" fmla="*/ 3664632 h 3664632"/>
              <a:gd name="connsiteX11" fmla="*/ 3842 w 3385791"/>
              <a:gd name="connsiteY11" fmla="*/ 2703737 h 3664632"/>
              <a:gd name="connsiteX12" fmla="*/ 0 w 3385791"/>
              <a:gd name="connsiteY12"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747093 w 3385791"/>
              <a:gd name="connsiteY4" fmla="*/ 266672 h 3664632"/>
              <a:gd name="connsiteX5" fmla="*/ 2087305 w 3385791"/>
              <a:gd name="connsiteY5" fmla="*/ 269268 h 3664632"/>
              <a:gd name="connsiteX6" fmla="*/ 2087330 w 3385791"/>
              <a:gd name="connsiteY6" fmla="*/ 0 h 3664632"/>
              <a:gd name="connsiteX7" fmla="*/ 2491935 w 3385791"/>
              <a:gd name="connsiteY7" fmla="*/ 225291 h 3664632"/>
              <a:gd name="connsiteX8" fmla="*/ 3385791 w 3385791"/>
              <a:gd name="connsiteY8" fmla="*/ 735588 h 3664632"/>
              <a:gd name="connsiteX9" fmla="*/ 3381882 w 3385791"/>
              <a:gd name="connsiteY9" fmla="*/ 2688306 h 3664632"/>
              <a:gd name="connsiteX10" fmla="*/ 1704225 w 3385791"/>
              <a:gd name="connsiteY10" fmla="*/ 3664632 h 3664632"/>
              <a:gd name="connsiteX11" fmla="*/ 3842 w 3385791"/>
              <a:gd name="connsiteY11" fmla="*/ 2703737 h 3664632"/>
              <a:gd name="connsiteX12" fmla="*/ 0 w 3385791"/>
              <a:gd name="connsiteY12"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678126 w 3385791"/>
              <a:gd name="connsiteY4" fmla="*/ 271270 h 3664632"/>
              <a:gd name="connsiteX5" fmla="*/ 1747093 w 3385791"/>
              <a:gd name="connsiteY5" fmla="*/ 266672 h 3664632"/>
              <a:gd name="connsiteX6" fmla="*/ 2087305 w 3385791"/>
              <a:gd name="connsiteY6" fmla="*/ 269268 h 3664632"/>
              <a:gd name="connsiteX7" fmla="*/ 2087330 w 3385791"/>
              <a:gd name="connsiteY7" fmla="*/ 0 h 3664632"/>
              <a:gd name="connsiteX8" fmla="*/ 2491935 w 3385791"/>
              <a:gd name="connsiteY8" fmla="*/ 225291 h 3664632"/>
              <a:gd name="connsiteX9" fmla="*/ 3385791 w 3385791"/>
              <a:gd name="connsiteY9" fmla="*/ 735588 h 3664632"/>
              <a:gd name="connsiteX10" fmla="*/ 3381882 w 3385791"/>
              <a:gd name="connsiteY10" fmla="*/ 2688306 h 3664632"/>
              <a:gd name="connsiteX11" fmla="*/ 1704225 w 3385791"/>
              <a:gd name="connsiteY11" fmla="*/ 3664632 h 3664632"/>
              <a:gd name="connsiteX12" fmla="*/ 3842 w 3385791"/>
              <a:gd name="connsiteY12" fmla="*/ 2703737 h 3664632"/>
              <a:gd name="connsiteX13" fmla="*/ 0 w 3385791"/>
              <a:gd name="connsiteY13"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448236 w 3385791"/>
              <a:gd name="connsiteY4" fmla="*/ 275868 h 3664632"/>
              <a:gd name="connsiteX5" fmla="*/ 1678126 w 3385791"/>
              <a:gd name="connsiteY5" fmla="*/ 271270 h 3664632"/>
              <a:gd name="connsiteX6" fmla="*/ 1747093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448236 w 3385791"/>
              <a:gd name="connsiteY4" fmla="*/ 275868 h 3664632"/>
              <a:gd name="connsiteX5" fmla="*/ 1636746 w 3385791"/>
              <a:gd name="connsiteY5" fmla="*/ 326443 h 3664632"/>
              <a:gd name="connsiteX6" fmla="*/ 1747093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448236 w 3385791"/>
              <a:gd name="connsiteY4" fmla="*/ 275868 h 3664632"/>
              <a:gd name="connsiteX5" fmla="*/ 1636746 w 3385791"/>
              <a:gd name="connsiteY5" fmla="*/ 326443 h 3664632"/>
              <a:gd name="connsiteX6" fmla="*/ 1673528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448236 w 3385791"/>
              <a:gd name="connsiteY4" fmla="*/ 275868 h 3664632"/>
              <a:gd name="connsiteX5" fmla="*/ 1636746 w 3385791"/>
              <a:gd name="connsiteY5" fmla="*/ 326443 h 3664632"/>
              <a:gd name="connsiteX6" fmla="*/ 1673528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411454 w 3385791"/>
              <a:gd name="connsiteY4" fmla="*/ 275868 h 3664632"/>
              <a:gd name="connsiteX5" fmla="*/ 1448236 w 3385791"/>
              <a:gd name="connsiteY5" fmla="*/ 275868 h 3664632"/>
              <a:gd name="connsiteX6" fmla="*/ 1636746 w 3385791"/>
              <a:gd name="connsiteY6" fmla="*/ 326443 h 3664632"/>
              <a:gd name="connsiteX7" fmla="*/ 1673528 w 3385791"/>
              <a:gd name="connsiteY7" fmla="*/ 266672 h 3664632"/>
              <a:gd name="connsiteX8" fmla="*/ 2087305 w 3385791"/>
              <a:gd name="connsiteY8" fmla="*/ 269268 h 3664632"/>
              <a:gd name="connsiteX9" fmla="*/ 2087330 w 3385791"/>
              <a:gd name="connsiteY9" fmla="*/ 0 h 3664632"/>
              <a:gd name="connsiteX10" fmla="*/ 2491935 w 3385791"/>
              <a:gd name="connsiteY10" fmla="*/ 225291 h 3664632"/>
              <a:gd name="connsiteX11" fmla="*/ 3385791 w 3385791"/>
              <a:gd name="connsiteY11" fmla="*/ 735588 h 3664632"/>
              <a:gd name="connsiteX12" fmla="*/ 3381882 w 3385791"/>
              <a:gd name="connsiteY12" fmla="*/ 2688306 h 3664632"/>
              <a:gd name="connsiteX13" fmla="*/ 1704225 w 3385791"/>
              <a:gd name="connsiteY13" fmla="*/ 3664632 h 3664632"/>
              <a:gd name="connsiteX14" fmla="*/ 3842 w 3385791"/>
              <a:gd name="connsiteY14" fmla="*/ 2703737 h 3664632"/>
              <a:gd name="connsiteX15" fmla="*/ 0 w 3385791"/>
              <a:gd name="connsiteY15"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28694 w 3385791"/>
              <a:gd name="connsiteY4" fmla="*/ 331041 h 3664632"/>
              <a:gd name="connsiteX5" fmla="*/ 1448236 w 3385791"/>
              <a:gd name="connsiteY5" fmla="*/ 275868 h 3664632"/>
              <a:gd name="connsiteX6" fmla="*/ 1636746 w 3385791"/>
              <a:gd name="connsiteY6" fmla="*/ 326443 h 3664632"/>
              <a:gd name="connsiteX7" fmla="*/ 1673528 w 3385791"/>
              <a:gd name="connsiteY7" fmla="*/ 266672 h 3664632"/>
              <a:gd name="connsiteX8" fmla="*/ 2087305 w 3385791"/>
              <a:gd name="connsiteY8" fmla="*/ 269268 h 3664632"/>
              <a:gd name="connsiteX9" fmla="*/ 2087330 w 3385791"/>
              <a:gd name="connsiteY9" fmla="*/ 0 h 3664632"/>
              <a:gd name="connsiteX10" fmla="*/ 2491935 w 3385791"/>
              <a:gd name="connsiteY10" fmla="*/ 225291 h 3664632"/>
              <a:gd name="connsiteX11" fmla="*/ 3385791 w 3385791"/>
              <a:gd name="connsiteY11" fmla="*/ 735588 h 3664632"/>
              <a:gd name="connsiteX12" fmla="*/ 3381882 w 3385791"/>
              <a:gd name="connsiteY12" fmla="*/ 2688306 h 3664632"/>
              <a:gd name="connsiteX13" fmla="*/ 1704225 w 3385791"/>
              <a:gd name="connsiteY13" fmla="*/ 3664632 h 3664632"/>
              <a:gd name="connsiteX14" fmla="*/ 3842 w 3385791"/>
              <a:gd name="connsiteY14" fmla="*/ 2703737 h 3664632"/>
              <a:gd name="connsiteX15" fmla="*/ 0 w 3385791"/>
              <a:gd name="connsiteY15"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14901 w 3385791"/>
              <a:gd name="connsiteY4" fmla="*/ 331041 h 3664632"/>
              <a:gd name="connsiteX5" fmla="*/ 1448236 w 3385791"/>
              <a:gd name="connsiteY5" fmla="*/ 275868 h 3664632"/>
              <a:gd name="connsiteX6" fmla="*/ 1636746 w 3385791"/>
              <a:gd name="connsiteY6" fmla="*/ 326443 h 3664632"/>
              <a:gd name="connsiteX7" fmla="*/ 1673528 w 3385791"/>
              <a:gd name="connsiteY7" fmla="*/ 266672 h 3664632"/>
              <a:gd name="connsiteX8" fmla="*/ 2087305 w 3385791"/>
              <a:gd name="connsiteY8" fmla="*/ 269268 h 3664632"/>
              <a:gd name="connsiteX9" fmla="*/ 2087330 w 3385791"/>
              <a:gd name="connsiteY9" fmla="*/ 0 h 3664632"/>
              <a:gd name="connsiteX10" fmla="*/ 2491935 w 3385791"/>
              <a:gd name="connsiteY10" fmla="*/ 225291 h 3664632"/>
              <a:gd name="connsiteX11" fmla="*/ 3385791 w 3385791"/>
              <a:gd name="connsiteY11" fmla="*/ 735588 h 3664632"/>
              <a:gd name="connsiteX12" fmla="*/ 3381882 w 3385791"/>
              <a:gd name="connsiteY12" fmla="*/ 2688306 h 3664632"/>
              <a:gd name="connsiteX13" fmla="*/ 1704225 w 3385791"/>
              <a:gd name="connsiteY13" fmla="*/ 3664632 h 3664632"/>
              <a:gd name="connsiteX14" fmla="*/ 3842 w 3385791"/>
              <a:gd name="connsiteY14" fmla="*/ 2703737 h 3664632"/>
              <a:gd name="connsiteX15" fmla="*/ 0 w 3385791"/>
              <a:gd name="connsiteY15"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14901 w 3385791"/>
              <a:gd name="connsiteY4" fmla="*/ 331041 h 3664632"/>
              <a:gd name="connsiteX5" fmla="*/ 1448236 w 3385791"/>
              <a:gd name="connsiteY5" fmla="*/ 275868 h 3664632"/>
              <a:gd name="connsiteX6" fmla="*/ 1636746 w 3385791"/>
              <a:gd name="connsiteY6" fmla="*/ 326443 h 3664632"/>
              <a:gd name="connsiteX7" fmla="*/ 1673528 w 3385791"/>
              <a:gd name="connsiteY7" fmla="*/ 266672 h 3664632"/>
              <a:gd name="connsiteX8" fmla="*/ 2087305 w 3385791"/>
              <a:gd name="connsiteY8" fmla="*/ 269268 h 3664632"/>
              <a:gd name="connsiteX9" fmla="*/ 2087330 w 3385791"/>
              <a:gd name="connsiteY9" fmla="*/ 0 h 3664632"/>
              <a:gd name="connsiteX10" fmla="*/ 2491935 w 3385791"/>
              <a:gd name="connsiteY10" fmla="*/ 225291 h 3664632"/>
              <a:gd name="connsiteX11" fmla="*/ 3385791 w 3385791"/>
              <a:gd name="connsiteY11" fmla="*/ 735588 h 3664632"/>
              <a:gd name="connsiteX12" fmla="*/ 3381882 w 3385791"/>
              <a:gd name="connsiteY12" fmla="*/ 2688306 h 3664632"/>
              <a:gd name="connsiteX13" fmla="*/ 1704225 w 3385791"/>
              <a:gd name="connsiteY13" fmla="*/ 3664632 h 3664632"/>
              <a:gd name="connsiteX14" fmla="*/ 3842 w 3385791"/>
              <a:gd name="connsiteY14" fmla="*/ 2703737 h 3664632"/>
              <a:gd name="connsiteX15" fmla="*/ 0 w 3385791"/>
              <a:gd name="connsiteY15"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14901 w 3385791"/>
              <a:gd name="connsiteY4" fmla="*/ 331041 h 3664632"/>
              <a:gd name="connsiteX5" fmla="*/ 1448236 w 3385791"/>
              <a:gd name="connsiteY5" fmla="*/ 275868 h 3664632"/>
              <a:gd name="connsiteX6" fmla="*/ 1673528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14901 w 3385791"/>
              <a:gd name="connsiteY4" fmla="*/ 331041 h 3664632"/>
              <a:gd name="connsiteX5" fmla="*/ 1553986 w 3385791"/>
              <a:gd name="connsiteY5" fmla="*/ 275868 h 3664632"/>
              <a:gd name="connsiteX6" fmla="*/ 1673528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88465 w 3385791"/>
              <a:gd name="connsiteY4" fmla="*/ 280465 h 3664632"/>
              <a:gd name="connsiteX5" fmla="*/ 1553986 w 3385791"/>
              <a:gd name="connsiteY5" fmla="*/ 275868 h 3664632"/>
              <a:gd name="connsiteX6" fmla="*/ 1673528 w 3385791"/>
              <a:gd name="connsiteY6" fmla="*/ 266672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88465 w 3385791"/>
              <a:gd name="connsiteY4" fmla="*/ 280465 h 3664632"/>
              <a:gd name="connsiteX5" fmla="*/ 1553986 w 3385791"/>
              <a:gd name="connsiteY5" fmla="*/ 275868 h 3664632"/>
              <a:gd name="connsiteX6" fmla="*/ 1673528 w 3385791"/>
              <a:gd name="connsiteY6" fmla="*/ 280465 h 3664632"/>
              <a:gd name="connsiteX7" fmla="*/ 2087305 w 3385791"/>
              <a:gd name="connsiteY7" fmla="*/ 269268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41336 w 3385791"/>
              <a:gd name="connsiteY3" fmla="*/ 280465 h 3664632"/>
              <a:gd name="connsiteX4" fmla="*/ 1388465 w 3385791"/>
              <a:gd name="connsiteY4" fmla="*/ 280465 h 3664632"/>
              <a:gd name="connsiteX5" fmla="*/ 1553986 w 3385791"/>
              <a:gd name="connsiteY5" fmla="*/ 275868 h 3664632"/>
              <a:gd name="connsiteX6" fmla="*/ 1673528 w 3385791"/>
              <a:gd name="connsiteY6" fmla="*/ 280465 h 3664632"/>
              <a:gd name="connsiteX7" fmla="*/ 2091903 w 3385791"/>
              <a:gd name="connsiteY7" fmla="*/ 278464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45934 w 3385791"/>
              <a:gd name="connsiteY2" fmla="*/ 27586 h 3664632"/>
              <a:gd name="connsiteX3" fmla="*/ 1222945 w 3385791"/>
              <a:gd name="connsiteY3" fmla="*/ 285063 h 3664632"/>
              <a:gd name="connsiteX4" fmla="*/ 1388465 w 3385791"/>
              <a:gd name="connsiteY4" fmla="*/ 280465 h 3664632"/>
              <a:gd name="connsiteX5" fmla="*/ 1553986 w 3385791"/>
              <a:gd name="connsiteY5" fmla="*/ 275868 h 3664632"/>
              <a:gd name="connsiteX6" fmla="*/ 1673528 w 3385791"/>
              <a:gd name="connsiteY6" fmla="*/ 280465 h 3664632"/>
              <a:gd name="connsiteX7" fmla="*/ 2091903 w 3385791"/>
              <a:gd name="connsiteY7" fmla="*/ 278464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222945 w 3385791"/>
              <a:gd name="connsiteY3" fmla="*/ 285063 h 3664632"/>
              <a:gd name="connsiteX4" fmla="*/ 1388465 w 3385791"/>
              <a:gd name="connsiteY4" fmla="*/ 280465 h 3664632"/>
              <a:gd name="connsiteX5" fmla="*/ 1553986 w 3385791"/>
              <a:gd name="connsiteY5" fmla="*/ 275868 h 3664632"/>
              <a:gd name="connsiteX6" fmla="*/ 1673528 w 3385791"/>
              <a:gd name="connsiteY6" fmla="*/ 280465 h 3664632"/>
              <a:gd name="connsiteX7" fmla="*/ 2091903 w 3385791"/>
              <a:gd name="connsiteY7" fmla="*/ 278464 h 3664632"/>
              <a:gd name="connsiteX8" fmla="*/ 2087330 w 3385791"/>
              <a:gd name="connsiteY8" fmla="*/ 0 h 3664632"/>
              <a:gd name="connsiteX9" fmla="*/ 2491935 w 3385791"/>
              <a:gd name="connsiteY9" fmla="*/ 225291 h 3664632"/>
              <a:gd name="connsiteX10" fmla="*/ 3385791 w 3385791"/>
              <a:gd name="connsiteY10" fmla="*/ 735588 h 3664632"/>
              <a:gd name="connsiteX11" fmla="*/ 3381882 w 3385791"/>
              <a:gd name="connsiteY11" fmla="*/ 2688306 h 3664632"/>
              <a:gd name="connsiteX12" fmla="*/ 1704225 w 3385791"/>
              <a:gd name="connsiteY12" fmla="*/ 3664632 h 3664632"/>
              <a:gd name="connsiteX13" fmla="*/ 3842 w 3385791"/>
              <a:gd name="connsiteY13" fmla="*/ 2703737 h 3664632"/>
              <a:gd name="connsiteX14" fmla="*/ 0 w 3385791"/>
              <a:gd name="connsiteY14"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222945 w 3385791"/>
              <a:gd name="connsiteY3" fmla="*/ 285063 h 3664632"/>
              <a:gd name="connsiteX4" fmla="*/ 1282716 w 3385791"/>
              <a:gd name="connsiteY4" fmla="*/ 280465 h 3664632"/>
              <a:gd name="connsiteX5" fmla="*/ 1388465 w 3385791"/>
              <a:gd name="connsiteY5" fmla="*/ 280465 h 3664632"/>
              <a:gd name="connsiteX6" fmla="*/ 1553986 w 3385791"/>
              <a:gd name="connsiteY6" fmla="*/ 275868 h 3664632"/>
              <a:gd name="connsiteX7" fmla="*/ 1673528 w 3385791"/>
              <a:gd name="connsiteY7" fmla="*/ 280465 h 3664632"/>
              <a:gd name="connsiteX8" fmla="*/ 2091903 w 3385791"/>
              <a:gd name="connsiteY8" fmla="*/ 278464 h 3664632"/>
              <a:gd name="connsiteX9" fmla="*/ 2087330 w 3385791"/>
              <a:gd name="connsiteY9" fmla="*/ 0 h 3664632"/>
              <a:gd name="connsiteX10" fmla="*/ 2491935 w 3385791"/>
              <a:gd name="connsiteY10" fmla="*/ 225291 h 3664632"/>
              <a:gd name="connsiteX11" fmla="*/ 3385791 w 3385791"/>
              <a:gd name="connsiteY11" fmla="*/ 735588 h 3664632"/>
              <a:gd name="connsiteX12" fmla="*/ 3381882 w 3385791"/>
              <a:gd name="connsiteY12" fmla="*/ 2688306 h 3664632"/>
              <a:gd name="connsiteX13" fmla="*/ 1704225 w 3385791"/>
              <a:gd name="connsiteY13" fmla="*/ 3664632 h 3664632"/>
              <a:gd name="connsiteX14" fmla="*/ 3842 w 3385791"/>
              <a:gd name="connsiteY14" fmla="*/ 2703737 h 3664632"/>
              <a:gd name="connsiteX15" fmla="*/ 0 w 3385791"/>
              <a:gd name="connsiteY15"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213749 w 3385791"/>
              <a:gd name="connsiteY3" fmla="*/ 220694 h 3664632"/>
              <a:gd name="connsiteX4" fmla="*/ 1222945 w 3385791"/>
              <a:gd name="connsiteY4" fmla="*/ 285063 h 3664632"/>
              <a:gd name="connsiteX5" fmla="*/ 1282716 w 3385791"/>
              <a:gd name="connsiteY5" fmla="*/ 280465 h 3664632"/>
              <a:gd name="connsiteX6" fmla="*/ 1388465 w 3385791"/>
              <a:gd name="connsiteY6" fmla="*/ 280465 h 3664632"/>
              <a:gd name="connsiteX7" fmla="*/ 1553986 w 3385791"/>
              <a:gd name="connsiteY7" fmla="*/ 275868 h 3664632"/>
              <a:gd name="connsiteX8" fmla="*/ 1673528 w 3385791"/>
              <a:gd name="connsiteY8" fmla="*/ 280465 h 3664632"/>
              <a:gd name="connsiteX9" fmla="*/ 2091903 w 3385791"/>
              <a:gd name="connsiteY9" fmla="*/ 278464 h 3664632"/>
              <a:gd name="connsiteX10" fmla="*/ 2087330 w 3385791"/>
              <a:gd name="connsiteY10" fmla="*/ 0 h 3664632"/>
              <a:gd name="connsiteX11" fmla="*/ 2491935 w 3385791"/>
              <a:gd name="connsiteY11" fmla="*/ 225291 h 3664632"/>
              <a:gd name="connsiteX12" fmla="*/ 3385791 w 3385791"/>
              <a:gd name="connsiteY12" fmla="*/ 735588 h 3664632"/>
              <a:gd name="connsiteX13" fmla="*/ 3381882 w 3385791"/>
              <a:gd name="connsiteY13" fmla="*/ 2688306 h 3664632"/>
              <a:gd name="connsiteX14" fmla="*/ 1704225 w 3385791"/>
              <a:gd name="connsiteY14" fmla="*/ 3664632 h 3664632"/>
              <a:gd name="connsiteX15" fmla="*/ 3842 w 3385791"/>
              <a:gd name="connsiteY15" fmla="*/ 2703737 h 3664632"/>
              <a:gd name="connsiteX16" fmla="*/ 0 w 3385791"/>
              <a:gd name="connsiteY16"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218347 w 3385791"/>
              <a:gd name="connsiteY3" fmla="*/ 124140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199956 w 3385791"/>
              <a:gd name="connsiteY3" fmla="*/ 101151 h 3664632"/>
              <a:gd name="connsiteX4" fmla="*/ 1163173 w 3385791"/>
              <a:gd name="connsiteY4" fmla="*/ 206901 h 3664632"/>
              <a:gd name="connsiteX5" fmla="*/ 1213749 w 3385791"/>
              <a:gd name="connsiteY5" fmla="*/ 220694 h 3664632"/>
              <a:gd name="connsiteX6" fmla="*/ 1222945 w 3385791"/>
              <a:gd name="connsiteY6" fmla="*/ 285063 h 3664632"/>
              <a:gd name="connsiteX7" fmla="*/ 1282716 w 3385791"/>
              <a:gd name="connsiteY7" fmla="*/ 280465 h 3664632"/>
              <a:gd name="connsiteX8" fmla="*/ 1388465 w 3385791"/>
              <a:gd name="connsiteY8" fmla="*/ 280465 h 3664632"/>
              <a:gd name="connsiteX9" fmla="*/ 1553986 w 3385791"/>
              <a:gd name="connsiteY9" fmla="*/ 275868 h 3664632"/>
              <a:gd name="connsiteX10" fmla="*/ 1673528 w 3385791"/>
              <a:gd name="connsiteY10" fmla="*/ 280465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163173 w 3385791"/>
              <a:gd name="connsiteY3" fmla="*/ 101151 h 3664632"/>
              <a:gd name="connsiteX4" fmla="*/ 1163173 w 3385791"/>
              <a:gd name="connsiteY4" fmla="*/ 206901 h 3664632"/>
              <a:gd name="connsiteX5" fmla="*/ 1213749 w 3385791"/>
              <a:gd name="connsiteY5" fmla="*/ 220694 h 3664632"/>
              <a:gd name="connsiteX6" fmla="*/ 1222945 w 3385791"/>
              <a:gd name="connsiteY6" fmla="*/ 285063 h 3664632"/>
              <a:gd name="connsiteX7" fmla="*/ 1282716 w 3385791"/>
              <a:gd name="connsiteY7" fmla="*/ 280465 h 3664632"/>
              <a:gd name="connsiteX8" fmla="*/ 1388465 w 3385791"/>
              <a:gd name="connsiteY8" fmla="*/ 280465 h 3664632"/>
              <a:gd name="connsiteX9" fmla="*/ 1553986 w 3385791"/>
              <a:gd name="connsiteY9" fmla="*/ 275868 h 3664632"/>
              <a:gd name="connsiteX10" fmla="*/ 1673528 w 3385791"/>
              <a:gd name="connsiteY10" fmla="*/ 280465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218347 w 3385791"/>
              <a:gd name="connsiteY2" fmla="*/ 32183 h 3664632"/>
              <a:gd name="connsiteX3" fmla="*/ 1163173 w 3385791"/>
              <a:gd name="connsiteY3" fmla="*/ 105749 h 3664632"/>
              <a:gd name="connsiteX4" fmla="*/ 1163173 w 3385791"/>
              <a:gd name="connsiteY4" fmla="*/ 206901 h 3664632"/>
              <a:gd name="connsiteX5" fmla="*/ 1213749 w 3385791"/>
              <a:gd name="connsiteY5" fmla="*/ 220694 h 3664632"/>
              <a:gd name="connsiteX6" fmla="*/ 1222945 w 3385791"/>
              <a:gd name="connsiteY6" fmla="*/ 285063 h 3664632"/>
              <a:gd name="connsiteX7" fmla="*/ 1282716 w 3385791"/>
              <a:gd name="connsiteY7" fmla="*/ 280465 h 3664632"/>
              <a:gd name="connsiteX8" fmla="*/ 1388465 w 3385791"/>
              <a:gd name="connsiteY8" fmla="*/ 280465 h 3664632"/>
              <a:gd name="connsiteX9" fmla="*/ 1553986 w 3385791"/>
              <a:gd name="connsiteY9" fmla="*/ 275868 h 3664632"/>
              <a:gd name="connsiteX10" fmla="*/ 1673528 w 3385791"/>
              <a:gd name="connsiteY10" fmla="*/ 280465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163173 w 3385791"/>
              <a:gd name="connsiteY2" fmla="*/ 105749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64369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73528 w 3385791"/>
              <a:gd name="connsiteY9" fmla="*/ 280465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55137 w 3385791"/>
              <a:gd name="connsiteY9" fmla="*/ 285063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53986 w 3385791"/>
              <a:gd name="connsiteY8" fmla="*/ 275868 h 3664632"/>
              <a:gd name="connsiteX9" fmla="*/ 1655137 w 3385791"/>
              <a:gd name="connsiteY9" fmla="*/ 285063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530997 w 3385791"/>
              <a:gd name="connsiteY8" fmla="*/ 280465 h 3664632"/>
              <a:gd name="connsiteX9" fmla="*/ 1655137 w 3385791"/>
              <a:gd name="connsiteY9" fmla="*/ 285063 h 3664632"/>
              <a:gd name="connsiteX10" fmla="*/ 2091903 w 3385791"/>
              <a:gd name="connsiteY10" fmla="*/ 278464 h 3664632"/>
              <a:gd name="connsiteX11" fmla="*/ 2087330 w 3385791"/>
              <a:gd name="connsiteY11" fmla="*/ 0 h 3664632"/>
              <a:gd name="connsiteX12" fmla="*/ 2491935 w 3385791"/>
              <a:gd name="connsiteY12" fmla="*/ 225291 h 3664632"/>
              <a:gd name="connsiteX13" fmla="*/ 3385791 w 3385791"/>
              <a:gd name="connsiteY13" fmla="*/ 735588 h 3664632"/>
              <a:gd name="connsiteX14" fmla="*/ 3381882 w 3385791"/>
              <a:gd name="connsiteY14" fmla="*/ 2688306 h 3664632"/>
              <a:gd name="connsiteX15" fmla="*/ 1704225 w 3385791"/>
              <a:gd name="connsiteY15" fmla="*/ 3664632 h 3664632"/>
              <a:gd name="connsiteX16" fmla="*/ 3842 w 3385791"/>
              <a:gd name="connsiteY16" fmla="*/ 2703737 h 3664632"/>
              <a:gd name="connsiteX17" fmla="*/ 0 w 3385791"/>
              <a:gd name="connsiteY17"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457432 w 3385791"/>
              <a:gd name="connsiteY8" fmla="*/ 280465 h 3664632"/>
              <a:gd name="connsiteX9" fmla="*/ 1530997 w 3385791"/>
              <a:gd name="connsiteY9" fmla="*/ 280465 h 3664632"/>
              <a:gd name="connsiteX10" fmla="*/ 1655137 w 3385791"/>
              <a:gd name="connsiteY10" fmla="*/ 285063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457432 w 3385791"/>
              <a:gd name="connsiteY8" fmla="*/ 280465 h 3664632"/>
              <a:gd name="connsiteX9" fmla="*/ 1553986 w 3385791"/>
              <a:gd name="connsiteY9" fmla="*/ 285063 h 3664632"/>
              <a:gd name="connsiteX10" fmla="*/ 1655137 w 3385791"/>
              <a:gd name="connsiteY10" fmla="*/ 285063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480421 w 3385791"/>
              <a:gd name="connsiteY8" fmla="*/ 285063 h 3664632"/>
              <a:gd name="connsiteX9" fmla="*/ 1553986 w 3385791"/>
              <a:gd name="connsiteY9" fmla="*/ 285063 h 3664632"/>
              <a:gd name="connsiteX10" fmla="*/ 1655137 w 3385791"/>
              <a:gd name="connsiteY10" fmla="*/ 285063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480421 w 3385791"/>
              <a:gd name="connsiteY8" fmla="*/ 285063 h 3664632"/>
              <a:gd name="connsiteX9" fmla="*/ 1553986 w 3385791"/>
              <a:gd name="connsiteY9" fmla="*/ 285063 h 3664632"/>
              <a:gd name="connsiteX10" fmla="*/ 1655137 w 3385791"/>
              <a:gd name="connsiteY10" fmla="*/ 285063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 name="connsiteX0" fmla="*/ 0 w 3385791"/>
              <a:gd name="connsiteY0" fmla="*/ 727771 h 3664632"/>
              <a:gd name="connsiteX1" fmla="*/ 1094206 w 3385791"/>
              <a:gd name="connsiteY1" fmla="*/ 105749 h 3664632"/>
              <a:gd name="connsiteX2" fmla="*/ 1163173 w 3385791"/>
              <a:gd name="connsiteY2" fmla="*/ 78162 h 3664632"/>
              <a:gd name="connsiteX3" fmla="*/ 1163173 w 3385791"/>
              <a:gd name="connsiteY3" fmla="*/ 206901 h 3664632"/>
              <a:gd name="connsiteX4" fmla="*/ 1213749 w 3385791"/>
              <a:gd name="connsiteY4" fmla="*/ 220694 h 3664632"/>
              <a:gd name="connsiteX5" fmla="*/ 1222945 w 3385791"/>
              <a:gd name="connsiteY5" fmla="*/ 285063 h 3664632"/>
              <a:gd name="connsiteX6" fmla="*/ 1282716 w 3385791"/>
              <a:gd name="connsiteY6" fmla="*/ 280465 h 3664632"/>
              <a:gd name="connsiteX7" fmla="*/ 1388465 w 3385791"/>
              <a:gd name="connsiteY7" fmla="*/ 280465 h 3664632"/>
              <a:gd name="connsiteX8" fmla="*/ 1480421 w 3385791"/>
              <a:gd name="connsiteY8" fmla="*/ 285063 h 3664632"/>
              <a:gd name="connsiteX9" fmla="*/ 1553986 w 3385791"/>
              <a:gd name="connsiteY9" fmla="*/ 285063 h 3664632"/>
              <a:gd name="connsiteX10" fmla="*/ 1655137 w 3385791"/>
              <a:gd name="connsiteY10" fmla="*/ 285063 h 3664632"/>
              <a:gd name="connsiteX11" fmla="*/ 2091903 w 3385791"/>
              <a:gd name="connsiteY11" fmla="*/ 278464 h 3664632"/>
              <a:gd name="connsiteX12" fmla="*/ 2087330 w 3385791"/>
              <a:gd name="connsiteY12" fmla="*/ 0 h 3664632"/>
              <a:gd name="connsiteX13" fmla="*/ 2491935 w 3385791"/>
              <a:gd name="connsiteY13" fmla="*/ 225291 h 3664632"/>
              <a:gd name="connsiteX14" fmla="*/ 3385791 w 3385791"/>
              <a:gd name="connsiteY14" fmla="*/ 735588 h 3664632"/>
              <a:gd name="connsiteX15" fmla="*/ 3381882 w 3385791"/>
              <a:gd name="connsiteY15" fmla="*/ 2688306 h 3664632"/>
              <a:gd name="connsiteX16" fmla="*/ 1704225 w 3385791"/>
              <a:gd name="connsiteY16" fmla="*/ 3664632 h 3664632"/>
              <a:gd name="connsiteX17" fmla="*/ 3842 w 3385791"/>
              <a:gd name="connsiteY17" fmla="*/ 2703737 h 3664632"/>
              <a:gd name="connsiteX18" fmla="*/ 0 w 3385791"/>
              <a:gd name="connsiteY18" fmla="*/ 727771 h 366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85791" h="3664632">
                <a:moveTo>
                  <a:pt x="0" y="727771"/>
                </a:moveTo>
                <a:lnTo>
                  <a:pt x="1094206" y="105749"/>
                </a:lnTo>
                <a:lnTo>
                  <a:pt x="1163173" y="78162"/>
                </a:lnTo>
                <a:cubicBezTo>
                  <a:pt x="1153977" y="107282"/>
                  <a:pt x="1160874" y="186977"/>
                  <a:pt x="1163173" y="206901"/>
                </a:cubicBezTo>
                <a:cubicBezTo>
                  <a:pt x="1165472" y="226825"/>
                  <a:pt x="1212983" y="193874"/>
                  <a:pt x="1213749" y="220694"/>
                </a:cubicBezTo>
                <a:cubicBezTo>
                  <a:pt x="1214515" y="247514"/>
                  <a:pt x="1211451" y="275101"/>
                  <a:pt x="1222945" y="285063"/>
                </a:cubicBezTo>
                <a:lnTo>
                  <a:pt x="1282716" y="280465"/>
                </a:lnTo>
                <a:cubicBezTo>
                  <a:pt x="1340955" y="363226"/>
                  <a:pt x="1353215" y="280465"/>
                  <a:pt x="1388465" y="280465"/>
                </a:cubicBezTo>
                <a:lnTo>
                  <a:pt x="1480421" y="285063"/>
                </a:lnTo>
                <a:lnTo>
                  <a:pt x="1553986" y="285063"/>
                </a:lnTo>
                <a:cubicBezTo>
                  <a:pt x="1613757" y="274335"/>
                  <a:pt x="1576213" y="368923"/>
                  <a:pt x="1655137" y="285063"/>
                </a:cubicBezTo>
                <a:lnTo>
                  <a:pt x="2091903" y="278464"/>
                </a:lnTo>
                <a:cubicBezTo>
                  <a:pt x="2091911" y="188708"/>
                  <a:pt x="2087322" y="89756"/>
                  <a:pt x="2087330" y="0"/>
                </a:cubicBezTo>
                <a:lnTo>
                  <a:pt x="2491935" y="225291"/>
                </a:lnTo>
                <a:lnTo>
                  <a:pt x="3385791" y="735588"/>
                </a:lnTo>
                <a:lnTo>
                  <a:pt x="3381882" y="2688306"/>
                </a:lnTo>
                <a:lnTo>
                  <a:pt x="1704225" y="3664632"/>
                </a:lnTo>
                <a:lnTo>
                  <a:pt x="3842" y="2703737"/>
                </a:lnTo>
                <a:cubicBezTo>
                  <a:pt x="2561" y="2045082"/>
                  <a:pt x="1281" y="1386426"/>
                  <a:pt x="0" y="727771"/>
                </a:cubicBezTo>
                <a:close/>
              </a:path>
            </a:pathLst>
          </a:custGeom>
          <a:solidFill>
            <a:schemeClr val="bg1">
              <a:lumMod val="95000"/>
            </a:schemeClr>
          </a:solidFill>
          <a:effectLst/>
        </p:spPr>
        <p:txBody>
          <a:bodyPr/>
          <a:lstStyle>
            <a:lvl1pPr marL="0" indent="0" algn="ctr">
              <a:buNone/>
              <a:defRPr sz="1400">
                <a:solidFill>
                  <a:srgbClr val="004380"/>
                </a:solidFill>
              </a:defRPr>
            </a:lvl1pPr>
          </a:lstStyle>
          <a:p>
            <a:r>
              <a:rPr lang="nl-NL"/>
              <a:t>Klik op het pictogram als u een afbeelding wilt toevoegen</a:t>
            </a:r>
            <a:endParaRPr lang="nl-NL" dirty="0"/>
          </a:p>
        </p:txBody>
      </p:sp>
      <p:sp>
        <p:nvSpPr>
          <p:cNvPr id="6" name="Tijdelijke aanduiding voor tekst 3">
            <a:extLst>
              <a:ext uri="{FF2B5EF4-FFF2-40B4-BE49-F238E27FC236}">
                <a16:creationId xmlns:a16="http://schemas.microsoft.com/office/drawing/2014/main" id="{5B9603F4-D941-11C0-9B54-E59554F334F8}"/>
              </a:ext>
            </a:extLst>
          </p:cNvPr>
          <p:cNvSpPr>
            <a:spLocks noGrp="1"/>
          </p:cNvSpPr>
          <p:nvPr>
            <p:ph type="body" sz="quarter" idx="17"/>
          </p:nvPr>
        </p:nvSpPr>
        <p:spPr>
          <a:xfrm>
            <a:off x="1596377" y="1666259"/>
            <a:ext cx="1024234" cy="953285"/>
          </a:xfrm>
          <a:blipFill>
            <a:blip r:embed="rId6"/>
            <a:stretch>
              <a:fillRect b="6470"/>
            </a:stretch>
          </a:blipFill>
        </p:spPr>
        <p:txBody>
          <a:bodyPr lIns="0" tIns="0" rIns="0" bIns="0">
            <a:normAutofit/>
          </a:bodyPr>
          <a:lstStyle>
            <a:lvl1pPr marL="0" indent="0">
              <a:buNone/>
              <a:defRPr sz="100">
                <a:solidFill>
                  <a:srgbClr val="004B96">
                    <a:alpha val="0"/>
                  </a:srgbClr>
                </a:solidFill>
              </a:defRPr>
            </a:lvl1pPr>
          </a:lstStyle>
          <a:p>
            <a:pPr lvl="0"/>
            <a:r>
              <a:rPr lang="nl-NL"/>
              <a:t>Tekststijl van het model bewerken</a:t>
            </a:r>
          </a:p>
        </p:txBody>
      </p:sp>
    </p:spTree>
    <p:extLst>
      <p:ext uri="{BB962C8B-B14F-4D97-AF65-F5344CB8AC3E}">
        <p14:creationId xmlns:p14="http://schemas.microsoft.com/office/powerpoint/2010/main" val="1335992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Onze speerpunten">
    <p:spTree>
      <p:nvGrpSpPr>
        <p:cNvPr id="1" name=""/>
        <p:cNvGrpSpPr/>
        <p:nvPr/>
      </p:nvGrpSpPr>
      <p:grpSpPr>
        <a:xfrm>
          <a:off x="0" y="0"/>
          <a:ext cx="0" cy="0"/>
          <a:chOff x="0" y="0"/>
          <a:chExt cx="0" cy="0"/>
        </a:xfrm>
      </p:grpSpPr>
      <p:pic>
        <p:nvPicPr>
          <p:cNvPr id="3" name="Afbeelding 2" descr="Afbeelding met tekst, outdoor-object&#10;&#10;Automatisch gegenereerde beschrijving">
            <a:extLst>
              <a:ext uri="{FF2B5EF4-FFF2-40B4-BE49-F238E27FC236}">
                <a16:creationId xmlns:a16="http://schemas.microsoft.com/office/drawing/2014/main" id="{4457CA71-2A0B-5C43-9614-AE3CA764E09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el 1">
            <a:extLst>
              <a:ext uri="{FF2B5EF4-FFF2-40B4-BE49-F238E27FC236}">
                <a16:creationId xmlns:a16="http://schemas.microsoft.com/office/drawing/2014/main" id="{86C08FD6-3E47-D541-B4C5-363DC5A3B9D4}"/>
              </a:ext>
            </a:extLst>
          </p:cNvPr>
          <p:cNvSpPr txBox="1">
            <a:spLocks/>
          </p:cNvSpPr>
          <p:nvPr userDrawn="1"/>
        </p:nvSpPr>
        <p:spPr>
          <a:xfrm>
            <a:off x="539749" y="659120"/>
            <a:ext cx="5309722" cy="48437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500" b="1" kern="1200">
                <a:solidFill>
                  <a:srgbClr val="004D95"/>
                </a:solidFill>
                <a:latin typeface="Century Gothic" panose="020B0502020202020204" pitchFamily="34" charset="0"/>
                <a:ea typeface="+mj-ea"/>
                <a:cs typeface="Arial" panose="020B0604020202020204" pitchFamily="34" charset="0"/>
              </a:defRPr>
            </a:lvl1pPr>
          </a:lstStyle>
          <a:p>
            <a:r>
              <a:rPr lang="nl-NL" dirty="0">
                <a:solidFill>
                  <a:srgbClr val="004B95"/>
                </a:solidFill>
              </a:rPr>
              <a:t>ONZE SPEERPUNTEN</a:t>
            </a:r>
            <a:endParaRPr lang="en-GB" dirty="0">
              <a:solidFill>
                <a:srgbClr val="004B95"/>
              </a:solidFill>
            </a:endParaRPr>
          </a:p>
        </p:txBody>
      </p:sp>
      <p:sp>
        <p:nvSpPr>
          <p:cNvPr id="5" name="Titel 1">
            <a:extLst>
              <a:ext uri="{FF2B5EF4-FFF2-40B4-BE49-F238E27FC236}">
                <a16:creationId xmlns:a16="http://schemas.microsoft.com/office/drawing/2014/main" id="{6A2E2DCD-BD45-084B-B652-749CD665FA73}"/>
              </a:ext>
            </a:extLst>
          </p:cNvPr>
          <p:cNvSpPr txBox="1">
            <a:spLocks/>
          </p:cNvSpPr>
          <p:nvPr userDrawn="1"/>
        </p:nvSpPr>
        <p:spPr>
          <a:xfrm>
            <a:off x="539749" y="1230932"/>
            <a:ext cx="5556251" cy="160259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500" b="1" kern="1200">
                <a:solidFill>
                  <a:srgbClr val="004D95"/>
                </a:solidFill>
                <a:latin typeface="Century Gothic" panose="020B0502020202020204" pitchFamily="34" charset="0"/>
                <a:ea typeface="+mj-ea"/>
                <a:cs typeface="Arial" panose="020B0604020202020204" pitchFamily="34" charset="0"/>
              </a:defRPr>
            </a:lvl1pPr>
          </a:lstStyle>
          <a:p>
            <a:r>
              <a:rPr lang="nl-NL" sz="2800" dirty="0">
                <a:solidFill>
                  <a:srgbClr val="169FDB"/>
                </a:solidFill>
              </a:rPr>
              <a:t>DE BELOFTE  AAN ONZE CLIËNTEN EN PARTNERS</a:t>
            </a:r>
          </a:p>
        </p:txBody>
      </p:sp>
      <p:pic>
        <p:nvPicPr>
          <p:cNvPr id="8" name="Afbeelding 7">
            <a:extLst>
              <a:ext uri="{FF2B5EF4-FFF2-40B4-BE49-F238E27FC236}">
                <a16:creationId xmlns:a16="http://schemas.microsoft.com/office/drawing/2014/main" id="{C9CF8B64-05D5-8A42-955C-243F51A6460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02041" y="5561079"/>
            <a:ext cx="900880" cy="1041182"/>
          </a:xfrm>
          <a:prstGeom prst="rect">
            <a:avLst/>
          </a:prstGeom>
        </p:spPr>
      </p:pic>
      <p:sp>
        <p:nvSpPr>
          <p:cNvPr id="9" name="Titel 1">
            <a:extLst>
              <a:ext uri="{FF2B5EF4-FFF2-40B4-BE49-F238E27FC236}">
                <a16:creationId xmlns:a16="http://schemas.microsoft.com/office/drawing/2014/main" id="{9509E41A-3D68-7A48-B860-D514C498CCA2}"/>
              </a:ext>
            </a:extLst>
          </p:cNvPr>
          <p:cNvSpPr txBox="1">
            <a:spLocks/>
          </p:cNvSpPr>
          <p:nvPr userDrawn="1"/>
        </p:nvSpPr>
        <p:spPr>
          <a:xfrm>
            <a:off x="7432967" y="659120"/>
            <a:ext cx="4425951" cy="1294254"/>
          </a:xfrm>
          <a:prstGeom prst="rect">
            <a:avLst/>
          </a:prstGeom>
        </p:spPr>
        <p:txBody>
          <a:bodyPr anchor="t">
            <a:normAutofit/>
          </a:bodyPr>
          <a:lstStyle>
            <a:lvl1pPr algn="l" defTabSz="914400" rtl="0" eaLnBrk="1" latinLnBrk="0" hangingPunct="1">
              <a:lnSpc>
                <a:spcPct val="90000"/>
              </a:lnSpc>
              <a:spcBef>
                <a:spcPct val="0"/>
              </a:spcBef>
              <a:buNone/>
              <a:defRPr sz="3500" b="1" kern="1200">
                <a:solidFill>
                  <a:srgbClr val="004D95"/>
                </a:solidFill>
                <a:latin typeface="Century Gothic" panose="020B0502020202020204" pitchFamily="34" charset="0"/>
                <a:ea typeface="+mj-ea"/>
                <a:cs typeface="Arial" panose="020B0604020202020204" pitchFamily="34" charset="0"/>
              </a:defRPr>
            </a:lvl1pPr>
          </a:lstStyle>
          <a:p>
            <a:r>
              <a:rPr lang="nl-NL" dirty="0">
                <a:solidFill>
                  <a:schemeClr val="bg1"/>
                </a:solidFill>
              </a:rPr>
              <a:t>HOE WIJ DIT </a:t>
            </a:r>
            <a:br>
              <a:rPr lang="nl-NL" dirty="0">
                <a:solidFill>
                  <a:schemeClr val="bg1"/>
                </a:solidFill>
              </a:rPr>
            </a:br>
            <a:r>
              <a:rPr lang="nl-NL" dirty="0">
                <a:solidFill>
                  <a:schemeClr val="bg1"/>
                </a:solidFill>
              </a:rPr>
              <a:t>ORGANISEREN</a:t>
            </a:r>
            <a:endParaRPr lang="en-GB" dirty="0">
              <a:solidFill>
                <a:schemeClr val="bg1"/>
              </a:solidFill>
            </a:endParaRPr>
          </a:p>
        </p:txBody>
      </p:sp>
    </p:spTree>
    <p:extLst>
      <p:ext uri="{BB962C8B-B14F-4D97-AF65-F5344CB8AC3E}">
        <p14:creationId xmlns:p14="http://schemas.microsoft.com/office/powerpoint/2010/main" val="1264689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eind pagina">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AF7C7379-63BB-1B4B-97BA-A7EF593831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2" name="Tekstvak 21">
            <a:extLst>
              <a:ext uri="{FF2B5EF4-FFF2-40B4-BE49-F238E27FC236}">
                <a16:creationId xmlns:a16="http://schemas.microsoft.com/office/drawing/2014/main" id="{F36AAD5A-091B-9F47-9A2F-C9C5F4D9ACC9}"/>
              </a:ext>
            </a:extLst>
          </p:cNvPr>
          <p:cNvSpPr txBox="1"/>
          <p:nvPr userDrawn="1"/>
        </p:nvSpPr>
        <p:spPr>
          <a:xfrm>
            <a:off x="3326181" y="7372800"/>
            <a:ext cx="5165889" cy="3779733"/>
          </a:xfrm>
          <a:prstGeom prst="rect">
            <a:avLst/>
          </a:prstGeom>
          <a:solidFill>
            <a:srgbClr val="FFFF00"/>
          </a:solidFill>
        </p:spPr>
        <p:txBody>
          <a:bodyPr vert="horz" wrap="square" lIns="91440" tIns="45720" rIns="91440" bIns="45720" rtlCol="0" anchor="t">
            <a:normAutofit/>
          </a:bodyPr>
          <a:lstStyle/>
          <a:p>
            <a:r>
              <a:rPr lang="nl-NL" sz="1800" kern="1200" dirty="0">
                <a:solidFill>
                  <a:schemeClr val="tx1"/>
                </a:solidFill>
                <a:effectLst/>
                <a:latin typeface="+mn-lt"/>
                <a:ea typeface="+mn-ea"/>
                <a:cs typeface="+mn-cs"/>
              </a:rPr>
              <a:t>speerpunten weg, wijzigen in een reguliere tekstslide met </a:t>
            </a:r>
            <a:r>
              <a:rPr lang="nl-NL" sz="1800" kern="1200" dirty="0" err="1">
                <a:solidFill>
                  <a:schemeClr val="tx1"/>
                </a:solidFill>
                <a:effectLst/>
                <a:latin typeface="+mn-lt"/>
                <a:ea typeface="+mn-ea"/>
                <a:cs typeface="+mn-cs"/>
              </a:rPr>
              <a:t>tekstvak</a:t>
            </a:r>
            <a:r>
              <a:rPr lang="nl-NL" sz="1800" kern="1200" dirty="0">
                <a:solidFill>
                  <a:schemeClr val="tx1"/>
                </a:solidFill>
                <a:effectLst/>
                <a:latin typeface="+mn-lt"/>
                <a:ea typeface="+mn-ea"/>
                <a:cs typeface="+mn-cs"/>
              </a:rPr>
              <a:t> met titel + opsomming</a:t>
            </a:r>
          </a:p>
        </p:txBody>
      </p:sp>
      <p:sp>
        <p:nvSpPr>
          <p:cNvPr id="7" name="Titel 1">
            <a:extLst>
              <a:ext uri="{FF2B5EF4-FFF2-40B4-BE49-F238E27FC236}">
                <a16:creationId xmlns:a16="http://schemas.microsoft.com/office/drawing/2014/main" id="{860B0BFF-5F0B-D640-980B-57E9292FA672}"/>
              </a:ext>
            </a:extLst>
          </p:cNvPr>
          <p:cNvSpPr>
            <a:spLocks noGrp="1"/>
          </p:cNvSpPr>
          <p:nvPr>
            <p:ph type="title" hasCustomPrompt="1"/>
          </p:nvPr>
        </p:nvSpPr>
        <p:spPr>
          <a:xfrm>
            <a:off x="831850" y="1709738"/>
            <a:ext cx="10515600" cy="2852737"/>
          </a:xfrm>
        </p:spPr>
        <p:txBody>
          <a:bodyPr anchor="b"/>
          <a:lstStyle>
            <a:lvl1pPr>
              <a:defRPr sz="6000" cap="none" baseline="0">
                <a:solidFill>
                  <a:schemeClr val="bg1"/>
                </a:solidFill>
                <a:latin typeface="Century Gothic" panose="020B0502020202020204" pitchFamily="34" charset="0"/>
              </a:defRPr>
            </a:lvl1pPr>
          </a:lstStyle>
          <a:p>
            <a:r>
              <a:rPr lang="nl-NL" dirty="0"/>
              <a:t>Klik om een titel toe </a:t>
            </a:r>
            <a:br>
              <a:rPr lang="nl-NL" dirty="0"/>
            </a:br>
            <a:r>
              <a:rPr lang="nl-NL" dirty="0"/>
              <a:t>te voegen</a:t>
            </a:r>
            <a:endParaRPr lang="en-GB" dirty="0"/>
          </a:p>
        </p:txBody>
      </p:sp>
      <p:sp>
        <p:nvSpPr>
          <p:cNvPr id="8" name="Tijdelijke aanduiding voor tekst 2">
            <a:extLst>
              <a:ext uri="{FF2B5EF4-FFF2-40B4-BE49-F238E27FC236}">
                <a16:creationId xmlns:a16="http://schemas.microsoft.com/office/drawing/2014/main" id="{FB964958-6BC9-C44B-BFEC-8C8A3A014A1A}"/>
              </a:ext>
            </a:extLst>
          </p:cNvPr>
          <p:cNvSpPr>
            <a:spLocks noGrp="1"/>
          </p:cNvSpPr>
          <p:nvPr>
            <p:ph type="body" idx="1" hasCustomPrompt="1"/>
          </p:nvPr>
        </p:nvSpPr>
        <p:spPr>
          <a:xfrm>
            <a:off x="831850" y="4589463"/>
            <a:ext cx="10515600" cy="1500187"/>
          </a:xfrm>
        </p:spPr>
        <p:txBody>
          <a:bodyPr/>
          <a:lstStyle>
            <a:lvl1pPr marL="0" indent="0">
              <a:lnSpc>
                <a:spcPct val="100000"/>
              </a:lnSpc>
              <a:buNone/>
              <a:defRPr sz="2400">
                <a:solidFill>
                  <a:schemeClr val="bg1"/>
                </a:solidFill>
                <a:latin typeface="Century Gothic" panose="020B0502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tekst toe te voegen</a:t>
            </a:r>
          </a:p>
        </p:txBody>
      </p:sp>
      <p:pic>
        <p:nvPicPr>
          <p:cNvPr id="10" name="Afbeelding 9">
            <a:extLst>
              <a:ext uri="{FF2B5EF4-FFF2-40B4-BE49-F238E27FC236}">
                <a16:creationId xmlns:a16="http://schemas.microsoft.com/office/drawing/2014/main" id="{6A68DB35-189B-2846-A4BD-1BC326D8F9B9}"/>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tretch>
            <a:fillRect/>
          </a:stretch>
        </p:blipFill>
        <p:spPr>
          <a:xfrm>
            <a:off x="10541358" y="323263"/>
            <a:ext cx="1231541" cy="438737"/>
          </a:xfrm>
          <a:prstGeom prst="rect">
            <a:avLst/>
          </a:prstGeom>
        </p:spPr>
      </p:pic>
    </p:spTree>
    <p:extLst>
      <p:ext uri="{BB962C8B-B14F-4D97-AF65-F5344CB8AC3E}">
        <p14:creationId xmlns:p14="http://schemas.microsoft.com/office/powerpoint/2010/main" val="3213669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7B339858-6AE3-40A7-9511-FE1B326A7951}" type="datetimeFigureOut">
              <a:rPr lang="nl-NL" smtClean="0"/>
              <a:t>16-03-2024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F9E52BF8-C0C9-43EC-815E-5452BCE83921}" type="slidenum">
              <a:rPr lang="nl-NL" smtClean="0"/>
              <a:t>‹nr.›</a:t>
            </a:fld>
            <a:endParaRPr lang="nl-NL"/>
          </a:p>
        </p:txBody>
      </p:sp>
    </p:spTree>
    <p:extLst>
      <p:ext uri="{BB962C8B-B14F-4D97-AF65-F5344CB8AC3E}">
        <p14:creationId xmlns:p14="http://schemas.microsoft.com/office/powerpoint/2010/main" val="4086070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A947E56B-7991-4034-A65C-9CEFDE559E14}" type="datetimeFigureOut">
              <a:rPr lang="nl-NL" smtClean="0"/>
              <a:t>16-03-2024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9EEAAAA-30DD-4B34-A80D-BAA10F872A88}" type="slidenum">
              <a:rPr lang="nl-NL" smtClean="0"/>
              <a:t>‹nr.›</a:t>
            </a:fld>
            <a:endParaRPr lang="nl-NL"/>
          </a:p>
        </p:txBody>
      </p:sp>
    </p:spTree>
    <p:extLst>
      <p:ext uri="{BB962C8B-B14F-4D97-AF65-F5344CB8AC3E}">
        <p14:creationId xmlns:p14="http://schemas.microsoft.com/office/powerpoint/2010/main" val="2567431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7" name="Shape 27"/>
          <p:cNvSpPr>
            <a:spLocks noGrp="1"/>
          </p:cNvSpPr>
          <p:nvPr>
            <p:ph type="title"/>
          </p:nvPr>
        </p:nvSpPr>
        <p:spPr>
          <a:prstGeom prst="rect">
            <a:avLst/>
          </a:prstGeom>
        </p:spPr>
        <p:txBody>
          <a:bodyPr/>
          <a:lstStyle/>
          <a:p>
            <a:r>
              <a:rPr lang="en-US"/>
              <a:t>Click to edit Master title style</a:t>
            </a:r>
            <a:endParaRPr/>
          </a:p>
        </p:txBody>
      </p:sp>
      <p:sp>
        <p:nvSpPr>
          <p:cNvPr id="28" name="Shape 28"/>
          <p:cNvSpPr>
            <a:spLocks noGrp="1"/>
          </p:cNvSpPr>
          <p:nvPr>
            <p:ph type="body" idx="1"/>
          </p:nvPr>
        </p:nvSpPr>
        <p:spPr>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9" name="Shape 29"/>
          <p:cNvSpPr>
            <a:spLocks noGrp="1"/>
          </p:cNvSpPr>
          <p:nvPr>
            <p:ph type="sldNum" sz="quarter" idx="2"/>
          </p:nvPr>
        </p:nvSpPr>
        <p:spPr>
          <a:prstGeom prst="rect">
            <a:avLst/>
          </a:prstGeom>
        </p:spPr>
        <p:txBody>
          <a:bodyPr/>
          <a:lstStyle/>
          <a:p>
            <a:fld id="{86CB4B4D-7CA3-9044-876B-883B54F8677D}" type="slidenum">
              <a:rPr/>
              <a:pPr/>
              <a:t>‹nr.›</a:t>
            </a:fld>
            <a:endParaRPr/>
          </a:p>
        </p:txBody>
      </p:sp>
    </p:spTree>
    <p:extLst>
      <p:ext uri="{BB962C8B-B14F-4D97-AF65-F5344CB8AC3E}">
        <p14:creationId xmlns:p14="http://schemas.microsoft.com/office/powerpoint/2010/main" val="194570792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ekop">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231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0C2074"/>
                </a:solidFill>
              </a:defRPr>
            </a:lvl1pPr>
          </a:lstStyle>
          <a:p>
            <a:r>
              <a:rPr lang="en-GB" noProof="0" dirty="0"/>
              <a:t>Click to edit title </a:t>
            </a:r>
          </a:p>
        </p:txBody>
      </p:sp>
      <p:sp>
        <p:nvSpPr>
          <p:cNvPr id="4" name="Tijdelijke aanduiding voor tekst 2"/>
          <p:cNvSpPr>
            <a:spLocks noGrp="1"/>
          </p:cNvSpPr>
          <p:nvPr>
            <p:ph idx="1" hasCustomPrompt="1"/>
          </p:nvPr>
        </p:nvSpPr>
        <p:spPr>
          <a:xfrm>
            <a:off x="838200" y="1825625"/>
            <a:ext cx="10515600" cy="4351339"/>
          </a:xfrm>
          <a:prstGeom prst="rect">
            <a:avLst/>
          </a:prstGeom>
        </p:spPr>
        <p:txBody>
          <a:bodyPr vert="horz" lIns="91440" tIns="45720" rIns="91440" bIns="45720" rtlCol="0">
            <a:normAutofit/>
          </a:bodyPr>
          <a:lstStyle>
            <a:lvl5pPr>
              <a:defRPr>
                <a:latin typeface="Arial" charset="0"/>
                <a:ea typeface="Arial" charset="0"/>
                <a:cs typeface="Arial" charset="0"/>
              </a:defRPr>
            </a:lvl5pPr>
            <a:lvl6pPr marL="0" indent="0">
              <a:buNone/>
              <a:defRPr/>
            </a:lvl6pPr>
            <a:lvl7pPr marL="0" indent="0">
              <a:buNone/>
              <a:tabLst/>
              <a:defRPr sz="1867"/>
            </a:lvl7pPr>
            <a:lvl8pPr marL="6351" indent="0">
              <a:buNone/>
              <a:tabLst/>
              <a:defRPr sz="1867"/>
            </a:lvl8pPr>
            <a:lvl9pPr marL="0" indent="0">
              <a:buNone/>
              <a:tabLst/>
              <a:defRPr sz="1867"/>
            </a:lvl9pPr>
          </a:lstStyle>
          <a:p>
            <a:pPr lvl="0"/>
            <a:r>
              <a:rPr lang="en-GB" noProof="0" dirty="0"/>
              <a:t>First ‘normal’ text level</a:t>
            </a:r>
          </a:p>
          <a:p>
            <a:pPr lvl="1"/>
            <a:r>
              <a:rPr lang="en-GB" noProof="0" dirty="0"/>
              <a:t>Second ‘bullet’ text level</a:t>
            </a:r>
          </a:p>
          <a:p>
            <a:pPr lvl="2"/>
            <a:r>
              <a:rPr lang="en-GB" noProof="0" dirty="0"/>
              <a:t>Third ‘sub-bullet’ text level</a:t>
            </a:r>
          </a:p>
          <a:p>
            <a:pPr lvl="8"/>
            <a:endParaRPr lang="en-GB" noProof="0" dirty="0"/>
          </a:p>
        </p:txBody>
      </p:sp>
    </p:spTree>
    <p:extLst>
      <p:ext uri="{BB962C8B-B14F-4D97-AF65-F5344CB8AC3E}">
        <p14:creationId xmlns:p14="http://schemas.microsoft.com/office/powerpoint/2010/main" val="2946143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947E56B-7991-4034-A65C-9CEFDE559E14}" type="datetimeFigureOut">
              <a:rPr lang="nl-NL" smtClean="0"/>
              <a:t>16-03-2024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9EEAAAA-30DD-4B34-A80D-BAA10F872A88}" type="slidenum">
              <a:rPr lang="nl-NL" smtClean="0"/>
              <a:t>‹nr.›</a:t>
            </a:fld>
            <a:endParaRPr lang="nl-NL"/>
          </a:p>
        </p:txBody>
      </p:sp>
    </p:spTree>
    <p:extLst>
      <p:ext uri="{BB962C8B-B14F-4D97-AF65-F5344CB8AC3E}">
        <p14:creationId xmlns:p14="http://schemas.microsoft.com/office/powerpoint/2010/main" val="4234656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33F4BF3-D42B-0047-A645-6AC19B892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B360F8EF-8BCA-7B46-8F54-FE7882B72C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4" name="Tijdelijke aanduiding voor datum 3">
            <a:extLst>
              <a:ext uri="{FF2B5EF4-FFF2-40B4-BE49-F238E27FC236}">
                <a16:creationId xmlns:a16="http://schemas.microsoft.com/office/drawing/2014/main" id="{B1DBA987-3D86-834E-93F9-429F7F642D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6" name="Tijdelijke aanduiding voor dianummer 5">
            <a:extLst>
              <a:ext uri="{FF2B5EF4-FFF2-40B4-BE49-F238E27FC236}">
                <a16:creationId xmlns:a16="http://schemas.microsoft.com/office/drawing/2014/main" id="{8AEE9C78-9302-9D4F-B25B-4A9967AE52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36488D"/>
                </a:solidFill>
              </a:defRPr>
            </a:lvl1pPr>
          </a:lstStyle>
          <a:p>
            <a:fld id="{FF52556B-FD87-D94A-A2F9-A3658DF2EFA1}" type="datetimeFigureOut">
              <a:rPr lang="en-GB" smtClean="0"/>
              <a:pPr/>
              <a:t>16/03/2024</a:t>
            </a:fld>
            <a:r>
              <a:rPr lang="en-GB" dirty="0"/>
              <a:t> - </a:t>
            </a:r>
            <a:fld id="{C21756EA-821A-1948-9720-2C868137C87B}" type="slidenum">
              <a:rPr lang="en-GB" smtClean="0"/>
              <a:pPr/>
              <a:t>‹nr.›</a:t>
            </a:fld>
            <a:endParaRPr lang="en-GB" dirty="0"/>
          </a:p>
        </p:txBody>
      </p:sp>
    </p:spTree>
    <p:extLst>
      <p:ext uri="{BB962C8B-B14F-4D97-AF65-F5344CB8AC3E}">
        <p14:creationId xmlns:p14="http://schemas.microsoft.com/office/powerpoint/2010/main" val="1052761786"/>
      </p:ext>
    </p:extLst>
  </p:cSld>
  <p:clrMap bg1="lt1" tx1="dk1" bg2="lt2" tx2="dk2" accent1="accent1" accent2="accent2" accent3="accent3" accent4="accent4" accent5="accent5" accent6="accent6" hlink="hlink" folHlink="folHlink"/>
  <p:sldLayoutIdLst>
    <p:sldLayoutId id="2147483651" r:id="rId1"/>
    <p:sldLayoutId id="2147483653" r:id="rId2"/>
    <p:sldLayoutId id="2147483652" r:id="rId3"/>
    <p:sldLayoutId id="2147483681" r:id="rId4"/>
    <p:sldLayoutId id="2147483667" r:id="rId5"/>
    <p:sldLayoutId id="2147483663" r:id="rId6"/>
    <p:sldLayoutId id="2147483664" r:id="rId7"/>
    <p:sldLayoutId id="2147483677" r:id="rId8"/>
    <p:sldLayoutId id="2147483686" r:id="rId9"/>
    <p:sldLayoutId id="2147483687" r:id="rId10"/>
    <p:sldLayoutId id="2147483676" r:id="rId11"/>
    <p:sldLayoutId id="2147483654" r:id="rId12"/>
    <p:sldLayoutId id="2147483675" r:id="rId13"/>
    <p:sldLayoutId id="2147483666" r:id="rId14"/>
    <p:sldLayoutId id="2147483665" r:id="rId15"/>
    <p:sldLayoutId id="2147483685" r:id="rId16"/>
    <p:sldLayoutId id="2147483674" r:id="rId17"/>
    <p:sldLayoutId id="2147483684" r:id="rId18"/>
    <p:sldLayoutId id="2147483688" r:id="rId19"/>
    <p:sldLayoutId id="2147483689" r:id="rId20"/>
    <p:sldLayoutId id="2147483690" r:id="rId21"/>
    <p:sldLayoutId id="2147483692" r:id="rId22"/>
    <p:sldLayoutId id="2147483693" r:id="rId23"/>
    <p:sldLayoutId id="2147483694" r:id="rId24"/>
  </p:sldLayoutIdLst>
  <p:txStyles>
    <p:titleStyle>
      <a:lvl1pPr algn="l" defTabSz="914400" rtl="0" eaLnBrk="1" latinLnBrk="0" hangingPunct="1">
        <a:lnSpc>
          <a:spcPct val="90000"/>
        </a:lnSpc>
        <a:spcBef>
          <a:spcPct val="0"/>
        </a:spcBef>
        <a:buNone/>
        <a:defRPr sz="3500" b="1" kern="1200">
          <a:solidFill>
            <a:srgbClr val="004D9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Tx/>
        <a:buBlip>
          <a:blip r:embed="rId26"/>
        </a:buBlip>
        <a:defRPr sz="1800" kern="1200">
          <a:solidFill>
            <a:srgbClr val="004B96"/>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Tx/>
        <a:buBlip>
          <a:blip r:embed="rId26"/>
        </a:buBlip>
        <a:defRPr sz="1800" kern="1200">
          <a:solidFill>
            <a:srgbClr val="004B96"/>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Tx/>
        <a:buBlip>
          <a:blip r:embed="rId26"/>
        </a:buBlip>
        <a:defRPr sz="1800" kern="1200">
          <a:solidFill>
            <a:srgbClr val="004B96"/>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Tx/>
        <a:buBlip>
          <a:blip r:embed="rId26"/>
        </a:buBlip>
        <a:defRPr sz="1800" kern="1200">
          <a:solidFill>
            <a:srgbClr val="004B96"/>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Tx/>
        <a:buBlip>
          <a:blip r:embed="rId26"/>
        </a:buBlip>
        <a:defRPr sz="1800" kern="1200">
          <a:solidFill>
            <a:srgbClr val="004B96"/>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32.emf"/></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1.xml"/><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5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CardioVasculair</a:t>
            </a:r>
            <a:r>
              <a:rPr lang="nl-NL" dirty="0"/>
              <a:t> </a:t>
            </a:r>
            <a:r>
              <a:rPr lang="nl-NL" dirty="0" err="1"/>
              <a:t>RisicoManagement</a:t>
            </a:r>
            <a:br>
              <a:rPr lang="nl-NL" dirty="0"/>
            </a:br>
            <a:endParaRPr lang="nl-NL" dirty="0"/>
          </a:p>
        </p:txBody>
      </p:sp>
      <p:sp>
        <p:nvSpPr>
          <p:cNvPr id="3" name="Tijdelijke aanduiding voor tekst 2"/>
          <p:cNvSpPr>
            <a:spLocks noGrp="1"/>
          </p:cNvSpPr>
          <p:nvPr>
            <p:ph type="body" idx="1"/>
          </p:nvPr>
        </p:nvSpPr>
        <p:spPr/>
        <p:txBody>
          <a:bodyPr/>
          <a:lstStyle/>
          <a:p>
            <a:r>
              <a:rPr lang="nl-NL" dirty="0"/>
              <a:t>Ineke Sterk, VS AGZ interne geneeskunde, Rivas</a:t>
            </a:r>
          </a:p>
          <a:p>
            <a:r>
              <a:rPr lang="nl-NL" dirty="0"/>
              <a:t>16 maart 2024</a:t>
            </a:r>
          </a:p>
        </p:txBody>
      </p:sp>
      <p:pic>
        <p:nvPicPr>
          <p:cNvPr id="4" name="Picture 3" descr="http://us.123rf.com/400wm/400/400/kmiragaya/kmiragaya1201/kmiragaya120100119/11993426-blue-afgezwakt-bloeddrukmeter-en-stethoscoop-kit-gebruikt-om-de-bloeddruk-te-met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26104" y="4777261"/>
            <a:ext cx="1927151" cy="17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vak 4">
            <a:extLst>
              <a:ext uri="{FF2B5EF4-FFF2-40B4-BE49-F238E27FC236}">
                <a16:creationId xmlns:a16="http://schemas.microsoft.com/office/drawing/2014/main" id="{C23A08E5-9D95-1897-A693-195C7EE7F41D}"/>
              </a:ext>
            </a:extLst>
          </p:cNvPr>
          <p:cNvSpPr txBox="1"/>
          <p:nvPr/>
        </p:nvSpPr>
        <p:spPr>
          <a:xfrm>
            <a:off x="14967284" y="2310063"/>
            <a:ext cx="0" cy="0"/>
          </a:xfrm>
          <a:prstGeom prst="rect">
            <a:avLst/>
          </a:prstGeom>
        </p:spPr>
        <p:txBody>
          <a:bodyPr vert="horz" wrap="none" lIns="91440" tIns="45720" rIns="91440" bIns="45720" rtlCol="0" anchor="t">
            <a:normAutofit fontScale="25000" lnSpcReduction="20000"/>
          </a:bodyPr>
          <a:lstStyle/>
          <a:p>
            <a:pPr algn="l">
              <a:lnSpc>
                <a:spcPct val="150000"/>
              </a:lnSpc>
              <a:spcBef>
                <a:spcPts val="400"/>
              </a:spcBef>
            </a:pPr>
            <a:endParaRPr lang="nl-NL" dirty="0" err="1">
              <a:solidFill>
                <a:srgbClr val="004B96"/>
              </a:solidFill>
              <a:latin typeface="Century Gothic" panose="020B0502020202020204" pitchFamily="34" charset="0"/>
            </a:endParaRPr>
          </a:p>
        </p:txBody>
      </p:sp>
    </p:spTree>
    <p:extLst>
      <p:ext uri="{BB962C8B-B14F-4D97-AF65-F5344CB8AC3E}">
        <p14:creationId xmlns:p14="http://schemas.microsoft.com/office/powerpoint/2010/main" val="3336240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nl-NL" dirty="0"/>
              <a:t>Introductie</a:t>
            </a:r>
          </a:p>
        </p:txBody>
      </p:sp>
      <p:sp>
        <p:nvSpPr>
          <p:cNvPr id="11" name="Tijdelijke aanduiding voor inhoud 10"/>
          <p:cNvSpPr>
            <a:spLocks noGrp="1"/>
          </p:cNvSpPr>
          <p:nvPr>
            <p:ph sz="half" idx="1"/>
          </p:nvPr>
        </p:nvSpPr>
        <p:spPr/>
        <p:txBody>
          <a:bodyPr/>
          <a:lstStyle/>
          <a:p>
            <a:endParaRPr lang="nl-NL"/>
          </a:p>
        </p:txBody>
      </p:sp>
      <p:pic>
        <p:nvPicPr>
          <p:cNvPr id="6" name="Afbeelding 5" descr="C:\Users\csterk2\AppData\Local\Microsoft\Windows\INetCache\Content.MSO\83490D71.tmp"/>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825625"/>
            <a:ext cx="5181600" cy="4351338"/>
          </a:xfrm>
          <a:prstGeom prst="rect">
            <a:avLst/>
          </a:prstGeom>
          <a:noFill/>
          <a:ln>
            <a:noFill/>
          </a:ln>
        </p:spPr>
      </p:pic>
    </p:spTree>
    <p:extLst>
      <p:ext uri="{BB962C8B-B14F-4D97-AF65-F5344CB8AC3E}">
        <p14:creationId xmlns:p14="http://schemas.microsoft.com/office/powerpoint/2010/main" val="2429607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976E15-3C5D-496C-B328-08A04C7F6A55}"/>
              </a:ext>
            </a:extLst>
          </p:cNvPr>
          <p:cNvSpPr txBox="1"/>
          <p:nvPr/>
        </p:nvSpPr>
        <p:spPr>
          <a:xfrm>
            <a:off x="3457774" y="1222958"/>
            <a:ext cx="6197214" cy="584775"/>
          </a:xfrm>
          <a:prstGeom prst="rect">
            <a:avLst/>
          </a:prstGeom>
          <a:noFill/>
        </p:spPr>
        <p:txBody>
          <a:bodyPr wrap="square" rtlCol="0">
            <a:spAutoFit/>
          </a:bodyPr>
          <a:lstStyle/>
          <a:p>
            <a:r>
              <a:rPr lang="nl-NL" sz="3200" b="1" dirty="0"/>
              <a:t>Disclosure belangen Spreker</a:t>
            </a:r>
          </a:p>
        </p:txBody>
      </p:sp>
      <p:sp>
        <p:nvSpPr>
          <p:cNvPr id="5" name="Rectangle 4">
            <a:extLst>
              <a:ext uri="{FF2B5EF4-FFF2-40B4-BE49-F238E27FC236}">
                <a16:creationId xmlns:a16="http://schemas.microsoft.com/office/drawing/2014/main" id="{677F65FD-847B-4473-9FBF-8865A14470BA}"/>
              </a:ext>
            </a:extLst>
          </p:cNvPr>
          <p:cNvSpPr/>
          <p:nvPr/>
        </p:nvSpPr>
        <p:spPr>
          <a:xfrm>
            <a:off x="1002890" y="1120876"/>
            <a:ext cx="10186220" cy="4951311"/>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a:extLst>
              <a:ext uri="{FF2B5EF4-FFF2-40B4-BE49-F238E27FC236}">
                <a16:creationId xmlns:a16="http://schemas.microsoft.com/office/drawing/2014/main" id="{D31F2D47-088A-4858-9B5D-82AE5068D0C5}"/>
              </a:ext>
            </a:extLst>
          </p:cNvPr>
          <p:cNvSpPr/>
          <p:nvPr/>
        </p:nvSpPr>
        <p:spPr>
          <a:xfrm>
            <a:off x="1002890" y="1807733"/>
            <a:ext cx="5218616" cy="4264453"/>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tangle 6">
            <a:extLst>
              <a:ext uri="{FF2B5EF4-FFF2-40B4-BE49-F238E27FC236}">
                <a16:creationId xmlns:a16="http://schemas.microsoft.com/office/drawing/2014/main" id="{B08BB626-7450-450C-99EE-DAA40CB9E632}"/>
              </a:ext>
            </a:extLst>
          </p:cNvPr>
          <p:cNvSpPr/>
          <p:nvPr/>
        </p:nvSpPr>
        <p:spPr>
          <a:xfrm>
            <a:off x="6221506" y="1807732"/>
            <a:ext cx="4967604" cy="4264453"/>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xtBox 7">
            <a:extLst>
              <a:ext uri="{FF2B5EF4-FFF2-40B4-BE49-F238E27FC236}">
                <a16:creationId xmlns:a16="http://schemas.microsoft.com/office/drawing/2014/main" id="{08384116-94CF-41E5-9B80-E1E2CF76104A}"/>
              </a:ext>
            </a:extLst>
          </p:cNvPr>
          <p:cNvSpPr txBox="1"/>
          <p:nvPr/>
        </p:nvSpPr>
        <p:spPr>
          <a:xfrm>
            <a:off x="1153845" y="1877713"/>
            <a:ext cx="4798720" cy="4031873"/>
          </a:xfrm>
          <a:prstGeom prst="rect">
            <a:avLst/>
          </a:prstGeom>
          <a:noFill/>
        </p:spPr>
        <p:txBody>
          <a:bodyPr wrap="square" rtlCol="0">
            <a:spAutoFit/>
          </a:bodyPr>
          <a:lstStyle/>
          <a:p>
            <a:r>
              <a:rPr lang="nl-NL" sz="2400" b="1" dirty="0"/>
              <a:t>Geen (potentiële) belangenverstrengeling</a:t>
            </a:r>
          </a:p>
          <a:p>
            <a:endParaRPr lang="nl-NL" sz="2400" b="1" dirty="0"/>
          </a:p>
          <a:p>
            <a:r>
              <a:rPr lang="nl-NL" sz="2400" b="1" dirty="0"/>
              <a:t>Voor bijeenkomst mogelijk relevante relaties</a:t>
            </a:r>
            <a:r>
              <a:rPr lang="nl-NL" sz="2400" b="1" baseline="30000" dirty="0"/>
              <a:t>1</a:t>
            </a:r>
          </a:p>
          <a:p>
            <a:endParaRPr lang="nl-NL" sz="2400" b="1" baseline="30000" dirty="0"/>
          </a:p>
          <a:p>
            <a:pPr marL="342900" indent="-342900">
              <a:buFont typeface="Arial" panose="020B0604020202020204" pitchFamily="34" charset="0"/>
              <a:buChar char="•"/>
            </a:pPr>
            <a:r>
              <a:rPr lang="nl-NL" sz="2400" dirty="0"/>
              <a:t>Sponsoring of onderzoeksgeld</a:t>
            </a:r>
            <a:r>
              <a:rPr lang="nl-NL" sz="2400" baseline="30000" dirty="0"/>
              <a:t>2</a:t>
            </a:r>
            <a:r>
              <a:rPr lang="nl-NL" sz="2400" dirty="0"/>
              <a:t> </a:t>
            </a:r>
          </a:p>
          <a:p>
            <a:pPr marL="342900" indent="-342900">
              <a:buFont typeface="Arial" panose="020B0604020202020204" pitchFamily="34" charset="0"/>
              <a:buChar char="•"/>
            </a:pPr>
            <a:r>
              <a:rPr lang="nl-NL" sz="2400" dirty="0"/>
              <a:t>Honorarium of andere (financiële) vergoeding</a:t>
            </a:r>
            <a:r>
              <a:rPr lang="nl-NL" sz="2400" baseline="30000" dirty="0"/>
              <a:t>3</a:t>
            </a:r>
            <a:r>
              <a:rPr lang="nl-NL" sz="2400" dirty="0"/>
              <a:t> </a:t>
            </a:r>
          </a:p>
          <a:p>
            <a:pPr marL="342900" indent="-342900">
              <a:buFont typeface="Arial" panose="020B0604020202020204" pitchFamily="34" charset="0"/>
              <a:buChar char="•"/>
            </a:pPr>
            <a:r>
              <a:rPr lang="nl-NL" sz="2400" dirty="0"/>
              <a:t>Aandeelhouder</a:t>
            </a:r>
            <a:r>
              <a:rPr lang="nl-NL" sz="2400" baseline="30000" dirty="0"/>
              <a:t>4</a:t>
            </a:r>
            <a:r>
              <a:rPr lang="nl-NL" sz="2400" dirty="0"/>
              <a:t> </a:t>
            </a:r>
          </a:p>
          <a:p>
            <a:pPr marL="342900" indent="-342900">
              <a:buFont typeface="Arial" panose="020B0604020202020204" pitchFamily="34" charset="0"/>
              <a:buChar char="•"/>
            </a:pPr>
            <a:r>
              <a:rPr lang="nl-NL" sz="2400" dirty="0"/>
              <a:t>Andere relatie, namelijk …</a:t>
            </a:r>
            <a:r>
              <a:rPr lang="nl-NL" sz="2400" baseline="30000" dirty="0"/>
              <a:t>5</a:t>
            </a:r>
            <a:r>
              <a:rPr lang="nl-NL" sz="2400" dirty="0"/>
              <a:t> </a:t>
            </a:r>
          </a:p>
        </p:txBody>
      </p:sp>
      <p:sp>
        <p:nvSpPr>
          <p:cNvPr id="9" name="Rectangle 8">
            <a:extLst>
              <a:ext uri="{FF2B5EF4-FFF2-40B4-BE49-F238E27FC236}">
                <a16:creationId xmlns:a16="http://schemas.microsoft.com/office/drawing/2014/main" id="{4A9D8980-F8B2-41D2-91F5-ADB856B90C5C}"/>
              </a:ext>
            </a:extLst>
          </p:cNvPr>
          <p:cNvSpPr/>
          <p:nvPr/>
        </p:nvSpPr>
        <p:spPr>
          <a:xfrm>
            <a:off x="1002890" y="1807732"/>
            <a:ext cx="10186219" cy="1150622"/>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Box 9">
            <a:extLst>
              <a:ext uri="{FF2B5EF4-FFF2-40B4-BE49-F238E27FC236}">
                <a16:creationId xmlns:a16="http://schemas.microsoft.com/office/drawing/2014/main" id="{0D062489-DE93-42C7-B7B3-0D90FB8543D2}"/>
              </a:ext>
            </a:extLst>
          </p:cNvPr>
          <p:cNvSpPr txBox="1"/>
          <p:nvPr/>
        </p:nvSpPr>
        <p:spPr>
          <a:xfrm>
            <a:off x="6372461" y="1909815"/>
            <a:ext cx="5258537" cy="2677656"/>
          </a:xfrm>
          <a:prstGeom prst="rect">
            <a:avLst/>
          </a:prstGeom>
          <a:noFill/>
        </p:spPr>
        <p:txBody>
          <a:bodyPr wrap="square" rtlCol="0">
            <a:spAutoFit/>
          </a:bodyPr>
          <a:lstStyle/>
          <a:p>
            <a:endParaRPr lang="nl-NL" sz="2400" b="1" dirty="0"/>
          </a:p>
          <a:p>
            <a:endParaRPr lang="nl-NL" sz="2400" b="1" dirty="0"/>
          </a:p>
          <a:p>
            <a:endParaRPr lang="nl-NL" sz="2400" b="1" dirty="0"/>
          </a:p>
          <a:p>
            <a:r>
              <a:rPr lang="nl-NL" sz="2400" dirty="0"/>
              <a:t>Geen</a:t>
            </a:r>
          </a:p>
          <a:p>
            <a:endParaRPr lang="nl-NL" sz="2400" b="1" dirty="0"/>
          </a:p>
          <a:p>
            <a:endParaRPr lang="nl-NL" sz="2400" b="1" dirty="0"/>
          </a:p>
          <a:p>
            <a:endParaRPr lang="nl-NL" sz="2400" b="1" dirty="0"/>
          </a:p>
        </p:txBody>
      </p:sp>
      <p:sp>
        <p:nvSpPr>
          <p:cNvPr id="11" name="Rectangle 10">
            <a:extLst>
              <a:ext uri="{FF2B5EF4-FFF2-40B4-BE49-F238E27FC236}">
                <a16:creationId xmlns:a16="http://schemas.microsoft.com/office/drawing/2014/main" id="{0A4C1B83-78D1-4632-91FF-70BCF03ABAB1}"/>
              </a:ext>
            </a:extLst>
          </p:cNvPr>
          <p:cNvSpPr/>
          <p:nvPr/>
        </p:nvSpPr>
        <p:spPr>
          <a:xfrm>
            <a:off x="1002889" y="2958354"/>
            <a:ext cx="10186219" cy="966056"/>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30286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dirty="0"/>
              <a:t>Programma</a:t>
            </a:r>
          </a:p>
        </p:txBody>
      </p:sp>
      <p:sp>
        <p:nvSpPr>
          <p:cNvPr id="5" name="Tijdelijke aanduiding voor inhoud 4"/>
          <p:cNvSpPr>
            <a:spLocks noGrp="1"/>
          </p:cNvSpPr>
          <p:nvPr>
            <p:ph sz="half" idx="1"/>
          </p:nvPr>
        </p:nvSpPr>
        <p:spPr/>
        <p:txBody>
          <a:bodyPr/>
          <a:lstStyle/>
          <a:p>
            <a:r>
              <a:rPr lang="nl-NL" sz="2800" dirty="0"/>
              <a:t>Richtlijn </a:t>
            </a:r>
            <a:r>
              <a:rPr lang="nl-NL" sz="2800" dirty="0" err="1"/>
              <a:t>CardioVasculair</a:t>
            </a:r>
            <a:r>
              <a:rPr lang="nl-NL" sz="2800" dirty="0"/>
              <a:t> </a:t>
            </a:r>
            <a:r>
              <a:rPr lang="nl-NL" sz="2800" dirty="0" err="1"/>
              <a:t>RisicoManagement</a:t>
            </a:r>
            <a:r>
              <a:rPr lang="nl-NL" sz="2800" dirty="0"/>
              <a:t> (CVRM)</a:t>
            </a:r>
          </a:p>
          <a:p>
            <a:r>
              <a:rPr lang="nl-NL" sz="2800" dirty="0"/>
              <a:t>Hypertensie</a:t>
            </a:r>
          </a:p>
          <a:p>
            <a:r>
              <a:rPr lang="nl-NL" sz="2800" dirty="0"/>
              <a:t>Hypercholesterolemie: ‘nieuwe middelen’</a:t>
            </a:r>
          </a:p>
          <a:p>
            <a:r>
              <a:rPr lang="nl-NL" sz="2800" dirty="0"/>
              <a:t>Tot slot</a:t>
            </a:r>
          </a:p>
          <a:p>
            <a:pPr marL="457200" lvl="1" indent="0">
              <a:buNone/>
            </a:pPr>
            <a:endParaRPr lang="nl-NL" dirty="0"/>
          </a:p>
        </p:txBody>
      </p:sp>
    </p:spTree>
    <p:extLst>
      <p:ext uri="{BB962C8B-B14F-4D97-AF65-F5344CB8AC3E}">
        <p14:creationId xmlns:p14="http://schemas.microsoft.com/office/powerpoint/2010/main" val="79645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Richtlijn CVRM</a:t>
            </a:r>
          </a:p>
        </p:txBody>
      </p:sp>
      <p:sp>
        <p:nvSpPr>
          <p:cNvPr id="3" name="Tijdelijke aanduiding voor inhoud 2"/>
          <p:cNvSpPr>
            <a:spLocks noGrp="1"/>
          </p:cNvSpPr>
          <p:nvPr>
            <p:ph sz="half" idx="1"/>
          </p:nvPr>
        </p:nvSpPr>
        <p:spPr/>
        <p:txBody>
          <a:bodyPr/>
          <a:lstStyle/>
          <a:p>
            <a:r>
              <a:rPr lang="nl-NL" dirty="0"/>
              <a:t>2019: NHG richtlijn in samenwerking met FMS</a:t>
            </a:r>
          </a:p>
          <a:p>
            <a:r>
              <a:rPr lang="nl-NL" dirty="0"/>
              <a:t>2018: ESC </a:t>
            </a:r>
            <a:r>
              <a:rPr lang="nl-NL" dirty="0" err="1"/>
              <a:t>Guidelines</a:t>
            </a:r>
            <a:r>
              <a:rPr lang="nl-NL" dirty="0"/>
              <a:t> </a:t>
            </a:r>
            <a:r>
              <a:rPr lang="nl-NL" dirty="0" err="1"/>
              <a:t>for</a:t>
            </a:r>
            <a:r>
              <a:rPr lang="nl-NL" dirty="0"/>
              <a:t> </a:t>
            </a:r>
            <a:r>
              <a:rPr lang="nl-NL" dirty="0" err="1"/>
              <a:t>the</a:t>
            </a:r>
            <a:r>
              <a:rPr lang="nl-NL" dirty="0"/>
              <a:t> management of arterial </a:t>
            </a:r>
            <a:r>
              <a:rPr lang="nl-NL" dirty="0" err="1"/>
              <a:t>hypertension</a:t>
            </a:r>
            <a:r>
              <a:rPr lang="nl-NL" dirty="0"/>
              <a:t> </a:t>
            </a:r>
          </a:p>
          <a:p>
            <a:r>
              <a:rPr lang="nl-NL" dirty="0"/>
              <a:t>2021:  ESC </a:t>
            </a:r>
            <a:r>
              <a:rPr lang="en-US" dirty="0"/>
              <a:t>Guidelines on cardiovascular disease prevention in clinical practice</a:t>
            </a:r>
          </a:p>
          <a:p>
            <a:r>
              <a:rPr lang="en-US" dirty="0"/>
              <a:t>2023: ESC Guidelines for the management of acute coronary syndromes</a:t>
            </a:r>
          </a:p>
          <a:p>
            <a:endParaRPr lang="en-US" dirty="0"/>
          </a:p>
          <a:p>
            <a:r>
              <a:rPr lang="en-US" dirty="0"/>
              <a:t>2024: </a:t>
            </a:r>
            <a:r>
              <a:rPr lang="en-US" dirty="0" err="1"/>
              <a:t>Nieuwe</a:t>
            </a:r>
            <a:r>
              <a:rPr lang="en-US" dirty="0"/>
              <a:t> </a:t>
            </a:r>
            <a:r>
              <a:rPr lang="en-US" dirty="0" err="1"/>
              <a:t>Nederlandse</a:t>
            </a:r>
            <a:r>
              <a:rPr lang="en-US" dirty="0"/>
              <a:t> </a:t>
            </a:r>
            <a:r>
              <a:rPr lang="en-US" dirty="0" err="1"/>
              <a:t>richtlijn</a:t>
            </a:r>
            <a:r>
              <a:rPr lang="en-US" dirty="0"/>
              <a:t>? </a:t>
            </a:r>
            <a:endParaRPr lang="nl-NL" dirty="0"/>
          </a:p>
          <a:p>
            <a:endParaRPr lang="nl-NL" dirty="0"/>
          </a:p>
          <a:p>
            <a:endParaRPr lang="nl-NL" dirty="0"/>
          </a:p>
        </p:txBody>
      </p:sp>
      <p:sp>
        <p:nvSpPr>
          <p:cNvPr id="4" name="Rechthoek 3"/>
          <p:cNvSpPr/>
          <p:nvPr/>
        </p:nvSpPr>
        <p:spPr>
          <a:xfrm>
            <a:off x="6087649" y="5461348"/>
            <a:ext cx="5185775" cy="1200329"/>
          </a:xfrm>
          <a:prstGeom prst="rect">
            <a:avLst/>
          </a:prstGeom>
        </p:spPr>
        <p:txBody>
          <a:bodyPr wrap="square">
            <a:spAutoFit/>
          </a:bodyPr>
          <a:lstStyle/>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07156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Opstellen risicoprofiel</a:t>
            </a:r>
          </a:p>
        </p:txBody>
      </p:sp>
      <p:sp>
        <p:nvSpPr>
          <p:cNvPr id="3" name="Tijdelijke aanduiding voor inhoud 2"/>
          <p:cNvSpPr>
            <a:spLocks noGrp="1"/>
          </p:cNvSpPr>
          <p:nvPr>
            <p:ph sz="half" idx="1"/>
          </p:nvPr>
        </p:nvSpPr>
        <p:spPr/>
        <p:txBody>
          <a:bodyPr>
            <a:normAutofit/>
          </a:bodyPr>
          <a:lstStyle/>
          <a:p>
            <a:r>
              <a:rPr lang="nl-NL" dirty="0"/>
              <a:t>anamnese: </a:t>
            </a:r>
          </a:p>
          <a:p>
            <a:pPr lvl="1">
              <a:buFont typeface="Wingdings" panose="05000000000000000000" pitchFamily="2" charset="2"/>
              <a:buChar char="Ø"/>
            </a:pPr>
            <a:r>
              <a:rPr lang="nl-NL" dirty="0"/>
              <a:t>leeftijd; geslacht; roken (in pakjaren); familieanamnese met hart- en vaatziekten; voeding; psychosociale risicofactoren; alcoholgebruik (in eenheden/dag); lichamelijke activiteit;</a:t>
            </a:r>
          </a:p>
          <a:p>
            <a:r>
              <a:rPr lang="nl-NL" dirty="0"/>
              <a:t>lichamelijk onderzoek: </a:t>
            </a:r>
          </a:p>
          <a:p>
            <a:pPr lvl="1">
              <a:buFont typeface="Wingdings" panose="05000000000000000000" pitchFamily="2" charset="2"/>
              <a:buChar char="Ø"/>
            </a:pPr>
            <a:r>
              <a:rPr lang="nl-NL" dirty="0"/>
              <a:t>systolische bloeddruk; body-</a:t>
            </a:r>
            <a:r>
              <a:rPr lang="nl-NL" dirty="0" err="1"/>
              <a:t>mass</a:t>
            </a:r>
            <a:r>
              <a:rPr lang="nl-NL" dirty="0"/>
              <a:t> index (BMI) (eventueel aangevuld met middelomtrek);</a:t>
            </a:r>
          </a:p>
          <a:p>
            <a:r>
              <a:rPr lang="nl-NL" dirty="0"/>
              <a:t>laboratoriumonderzoek: </a:t>
            </a:r>
          </a:p>
          <a:p>
            <a:pPr lvl="1">
              <a:buFont typeface="Wingdings" panose="05000000000000000000" pitchFamily="2" charset="2"/>
              <a:buChar char="Ø"/>
            </a:pPr>
            <a:r>
              <a:rPr lang="nl-NL" dirty="0"/>
              <a:t>lipidenspectrum (totaalcholesterol (TC), HDL-C, TC-HDL-ratio, LDL-C, triglyceriden); glucosegehalte; serumcreatininegehalte met (via de CKD-EPI-formule) geschatte glomerulaire filtratiesnelheid (eGFR); albumine-creatinine ratio in urine.</a:t>
            </a:r>
          </a:p>
        </p:txBody>
      </p:sp>
    </p:spTree>
    <p:extLst>
      <p:ext uri="{BB962C8B-B14F-4D97-AF65-F5344CB8AC3E}">
        <p14:creationId xmlns:p14="http://schemas.microsoft.com/office/powerpoint/2010/main" val="14331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Risicocategorieën</a:t>
            </a:r>
          </a:p>
        </p:txBody>
      </p:sp>
      <p:pic>
        <p:nvPicPr>
          <p:cNvPr id="4" name="Tijdelijke aanduiding voor inhoud 3"/>
          <p:cNvPicPr>
            <a:picLocks noGrp="1" noChangeAspect="1"/>
          </p:cNvPicPr>
          <p:nvPr>
            <p:ph sz="half" idx="1"/>
          </p:nvPr>
        </p:nvPicPr>
        <p:blipFill>
          <a:blip r:embed="rId3"/>
          <a:stretch>
            <a:fillRect/>
          </a:stretch>
        </p:blipFill>
        <p:spPr>
          <a:xfrm>
            <a:off x="1075765" y="1472394"/>
            <a:ext cx="9735670" cy="5018053"/>
          </a:xfrm>
          <a:prstGeom prst="rect">
            <a:avLst/>
          </a:prstGeom>
        </p:spPr>
      </p:pic>
    </p:spTree>
    <p:extLst>
      <p:ext uri="{BB962C8B-B14F-4D97-AF65-F5344CB8AC3E}">
        <p14:creationId xmlns:p14="http://schemas.microsoft.com/office/powerpoint/2010/main" val="2482016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Individueel 10 </a:t>
            </a:r>
            <a:r>
              <a:rPr lang="nl-NL" dirty="0" err="1"/>
              <a:t>jaars</a:t>
            </a:r>
            <a:r>
              <a:rPr lang="nl-NL" dirty="0"/>
              <a:t> CV risico (SCORE risk tabel)</a:t>
            </a:r>
          </a:p>
        </p:txBody>
      </p:sp>
      <p:pic>
        <p:nvPicPr>
          <p:cNvPr id="4" name="Tijdelijke aanduiding voor inhoud 3"/>
          <p:cNvPicPr>
            <a:picLocks noGrp="1"/>
          </p:cNvPicPr>
          <p:nvPr>
            <p:ph sz="half" idx="1"/>
          </p:nvPr>
        </p:nvPicPr>
        <p:blipFill rotWithShape="1">
          <a:blip r:embed="rId3">
            <a:extLst>
              <a:ext uri="{28A0092B-C50C-407E-A947-70E740481C1C}">
                <a14:useLocalDpi xmlns:a14="http://schemas.microsoft.com/office/drawing/2010/main" val="0"/>
              </a:ext>
            </a:extLst>
          </a:blip>
          <a:srcRect l="1185" t="16301"/>
          <a:stretch/>
        </p:blipFill>
        <p:spPr bwMode="auto">
          <a:xfrm>
            <a:off x="838200" y="1690688"/>
            <a:ext cx="10515600" cy="499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8043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1353800" cy="1325563"/>
          </a:xfrm>
        </p:spPr>
        <p:txBody>
          <a:bodyPr/>
          <a:lstStyle/>
          <a:p>
            <a:r>
              <a:rPr lang="nl-NL" dirty="0"/>
              <a:t>Most important risk factors </a:t>
            </a:r>
            <a:r>
              <a:rPr lang="nl-NL" dirty="0" err="1"/>
              <a:t>for</a:t>
            </a:r>
            <a:r>
              <a:rPr lang="nl-NL" dirty="0"/>
              <a:t> MI (</a:t>
            </a:r>
            <a:r>
              <a:rPr lang="nl-NL" dirty="0" err="1"/>
              <a:t>Interheart</a:t>
            </a:r>
            <a:r>
              <a:rPr lang="nl-NL" dirty="0"/>
              <a:t> </a:t>
            </a:r>
            <a:r>
              <a:rPr lang="nl-NL" dirty="0" err="1"/>
              <a:t>study</a:t>
            </a:r>
            <a:r>
              <a:rPr lang="nl-NL" dirty="0"/>
              <a:t>)</a:t>
            </a:r>
          </a:p>
        </p:txBody>
      </p:sp>
      <p:pic>
        <p:nvPicPr>
          <p:cNvPr id="4" name="Tijdelijke aanduiding voor inhoud 3">
            <a:extLst>
              <a:ext uri="{FF2B5EF4-FFF2-40B4-BE49-F238E27FC236}">
                <a16:creationId xmlns:a16="http://schemas.microsoft.com/office/drawing/2014/main" id="{63481E9B-96F2-4C55-8849-3DD7254D9E68}"/>
              </a:ext>
            </a:extLst>
          </p:cNvPr>
          <p:cNvPicPr>
            <a:picLocks noGrp="1"/>
          </p:cNvPicPr>
          <p:nvPr>
            <p:ph sz="half" idx="1"/>
          </p:nvPr>
        </p:nvPicPr>
        <p:blipFill rotWithShape="1">
          <a:blip r:embed="rId3"/>
          <a:srcRect t="16755"/>
          <a:stretch/>
        </p:blipFill>
        <p:spPr bwMode="auto">
          <a:xfrm>
            <a:off x="968188" y="1690688"/>
            <a:ext cx="10650071" cy="50149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7543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Verschillende invalshoeken bij DM2</a:t>
            </a:r>
          </a:p>
        </p:txBody>
      </p:sp>
      <p:sp>
        <p:nvSpPr>
          <p:cNvPr id="6" name="object 2">
            <a:extLst>
              <a:ext uri="{FF2B5EF4-FFF2-40B4-BE49-F238E27FC236}">
                <a16:creationId xmlns:a16="http://schemas.microsoft.com/office/drawing/2014/main" id="{C187C87C-01A4-4680-A6A2-D8D2A426B78E}"/>
              </a:ext>
            </a:extLst>
          </p:cNvPr>
          <p:cNvSpPr>
            <a:spLocks noGrp="1"/>
          </p:cNvSpPr>
          <p:nvPr>
            <p:ph sz="half" idx="1"/>
          </p:nvPr>
        </p:nvSpPr>
        <p:spPr>
          <a:prstGeom prst="rect">
            <a:avLst/>
          </a:prstGeom>
          <a:blipFill>
            <a:blip r:embed="rId2" cstate="print"/>
            <a:stretch>
              <a:fillRect/>
            </a:stretch>
          </a:blipFill>
        </p:spPr>
        <p:txBody>
          <a:bodyPr wrap="square" lIns="0" tIns="0" rIns="0" bIns="0" rtlCol="0"/>
          <a:lstStyle/>
          <a:p>
            <a:endParaRPr lang="nl-NL" dirty="0"/>
          </a:p>
        </p:txBody>
      </p:sp>
      <p:sp>
        <p:nvSpPr>
          <p:cNvPr id="7" name="object 3">
            <a:extLst>
              <a:ext uri="{FF2B5EF4-FFF2-40B4-BE49-F238E27FC236}">
                <a16:creationId xmlns:a16="http://schemas.microsoft.com/office/drawing/2014/main" id="{21253504-740C-48BB-81CD-60E3155BA588}"/>
              </a:ext>
            </a:extLst>
          </p:cNvPr>
          <p:cNvSpPr>
            <a:spLocks noGrp="1"/>
          </p:cNvSpPr>
          <p:nvPr>
            <p:ph sz="half" idx="2"/>
          </p:nvPr>
        </p:nvSpPr>
        <p:spPr>
          <a:prstGeom prst="rect">
            <a:avLst/>
          </a:prstGeom>
          <a:blipFill>
            <a:blip r:embed="rId3" cstate="print"/>
            <a:stretch>
              <a:fillRect/>
            </a:stretch>
          </a:blipFill>
        </p:spPr>
        <p:txBody>
          <a:bodyPr wrap="square" lIns="0" tIns="0" rIns="0" bIns="0" rtlCol="0"/>
          <a:lstStyle/>
          <a:p>
            <a:endParaRPr lang="nl-NL" dirty="0"/>
          </a:p>
        </p:txBody>
      </p:sp>
    </p:spTree>
    <p:extLst>
      <p:ext uri="{BB962C8B-B14F-4D97-AF65-F5344CB8AC3E}">
        <p14:creationId xmlns:p14="http://schemas.microsoft.com/office/powerpoint/2010/main" val="185576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a:t>Klinische inertie</a:t>
            </a:r>
          </a:p>
        </p:txBody>
      </p:sp>
      <p:sp>
        <p:nvSpPr>
          <p:cNvPr id="6" name="Tijdelijke aanduiding voor inhoud 5"/>
          <p:cNvSpPr>
            <a:spLocks noGrp="1"/>
          </p:cNvSpPr>
          <p:nvPr>
            <p:ph sz="half" idx="1"/>
          </p:nvPr>
        </p:nvSpPr>
        <p:spPr>
          <a:xfrm>
            <a:off x="838200" y="1825625"/>
            <a:ext cx="10515600" cy="4705804"/>
          </a:xfrm>
        </p:spPr>
        <p:txBody>
          <a:bodyPr>
            <a:normAutofit lnSpcReduction="10000"/>
          </a:bodyPr>
          <a:lstStyle/>
          <a:p>
            <a:pPr marL="0" indent="0">
              <a:buNone/>
            </a:pPr>
            <a:r>
              <a:rPr lang="nl-NL" dirty="0"/>
              <a:t>Definitie: </a:t>
            </a:r>
          </a:p>
          <a:p>
            <a:pPr marL="0" indent="0">
              <a:buNone/>
            </a:pPr>
            <a:r>
              <a:rPr lang="nl-NL" i="1" dirty="0"/>
              <a:t>nalaten van aanpassing van behandeling ondanks bewijs dat verandering nodig is waardoor patiënten niet de optimale zorg ontvangen</a:t>
            </a:r>
          </a:p>
          <a:p>
            <a:pPr marL="0" indent="0">
              <a:buNone/>
            </a:pPr>
            <a:endParaRPr lang="nl-NL" dirty="0"/>
          </a:p>
          <a:p>
            <a:r>
              <a:rPr lang="nl-NL" dirty="0"/>
              <a:t>Regio Utrecht eerst lijn, 530.000 patiënten, 2017-2019</a:t>
            </a:r>
          </a:p>
          <a:p>
            <a:r>
              <a:rPr lang="nl-NL" dirty="0"/>
              <a:t>13.337 patiënten met hypertensie </a:t>
            </a:r>
            <a:r>
              <a:rPr lang="nl-NL" b="1" dirty="0"/>
              <a:t>en</a:t>
            </a:r>
            <a:r>
              <a:rPr lang="nl-NL" dirty="0"/>
              <a:t> 1 of 2 bloeddrukverlagers</a:t>
            </a:r>
          </a:p>
          <a:p>
            <a:endParaRPr lang="nl-NL" dirty="0"/>
          </a:p>
          <a:p>
            <a:pPr marL="0" indent="0" algn="r">
              <a:buNone/>
            </a:pPr>
            <a:endParaRPr lang="nl-NL" sz="1000" dirty="0"/>
          </a:p>
          <a:p>
            <a:pPr marL="0" indent="0" algn="r">
              <a:buNone/>
            </a:pPr>
            <a:endParaRPr lang="nl-NL" sz="1000" dirty="0"/>
          </a:p>
          <a:p>
            <a:pPr marL="0" indent="0" algn="r">
              <a:buNone/>
            </a:pPr>
            <a:endParaRPr lang="nl-NL" sz="1000" dirty="0"/>
          </a:p>
          <a:p>
            <a:pPr marL="0" indent="0" algn="r">
              <a:buNone/>
            </a:pPr>
            <a:r>
              <a:rPr lang="nl-NL" sz="1000" dirty="0" err="1"/>
              <a:t>Dalia</a:t>
            </a:r>
            <a:r>
              <a:rPr lang="nl-NL" sz="1000" dirty="0"/>
              <a:t> H. Ali e.a. (2021) </a:t>
            </a:r>
            <a:r>
              <a:rPr lang="en-US" sz="1000" dirty="0">
                <a:solidFill>
                  <a:schemeClr val="tx1"/>
                </a:solidFill>
              </a:rPr>
              <a:t>Therapeutic inertia in the management of hypertension in primary care. </a:t>
            </a:r>
          </a:p>
          <a:p>
            <a:pPr marL="0" indent="0" algn="r">
              <a:buNone/>
            </a:pPr>
            <a:r>
              <a:rPr lang="nl-NL" sz="1000" dirty="0">
                <a:solidFill>
                  <a:schemeClr val="tx1"/>
                </a:solidFill>
              </a:rPr>
              <a:t>J </a:t>
            </a:r>
            <a:r>
              <a:rPr lang="nl-NL" sz="1000" dirty="0" err="1">
                <a:solidFill>
                  <a:schemeClr val="tx1"/>
                </a:solidFill>
              </a:rPr>
              <a:t>Hypertens</a:t>
            </a:r>
            <a:r>
              <a:rPr lang="nl-NL" sz="1000" dirty="0">
                <a:solidFill>
                  <a:schemeClr val="tx1"/>
                </a:solidFill>
              </a:rPr>
              <a:t>. 2021 Jun 1;39(6):1238-1245</a:t>
            </a:r>
            <a:endParaRPr lang="en-US" sz="1000" b="1" dirty="0">
              <a:solidFill>
                <a:schemeClr val="tx1"/>
              </a:solidFill>
            </a:endParaRP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2354557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Klinische inertie in Nederland</a:t>
            </a:r>
          </a:p>
        </p:txBody>
      </p:sp>
      <p:sp>
        <p:nvSpPr>
          <p:cNvPr id="3" name="Tijdelijke aanduiding voor inhoud 2"/>
          <p:cNvSpPr>
            <a:spLocks noGrp="1"/>
          </p:cNvSpPr>
          <p:nvPr>
            <p:ph sz="half" idx="1"/>
          </p:nvPr>
        </p:nvSpPr>
        <p:spPr/>
        <p:txBody>
          <a:bodyPr/>
          <a:lstStyle/>
          <a:p>
            <a:r>
              <a:rPr lang="nl-NL" dirty="0"/>
              <a:t>Komt zeer veel voor: </a:t>
            </a:r>
            <a:r>
              <a:rPr lang="nl-NL" sz="6000" b="1" dirty="0">
                <a:solidFill>
                  <a:srgbClr val="FF0000"/>
                </a:solidFill>
              </a:rPr>
              <a:t>87%</a:t>
            </a:r>
          </a:p>
          <a:p>
            <a:r>
              <a:rPr lang="nl-NL" dirty="0"/>
              <a:t>Meer bij:</a:t>
            </a:r>
          </a:p>
          <a:p>
            <a:pPr lvl="1"/>
            <a:r>
              <a:rPr lang="nl-NL" dirty="0"/>
              <a:t>Hogere leeftijd</a:t>
            </a:r>
          </a:p>
          <a:p>
            <a:pPr lvl="1"/>
            <a:r>
              <a:rPr lang="nl-NL" dirty="0"/>
              <a:t>Diabetes Mellitus</a:t>
            </a:r>
          </a:p>
          <a:p>
            <a:pPr lvl="1"/>
            <a:r>
              <a:rPr lang="nl-NL" dirty="0" err="1"/>
              <a:t>Near</a:t>
            </a:r>
            <a:r>
              <a:rPr lang="nl-NL" dirty="0"/>
              <a:t>-target bloeddruk </a:t>
            </a:r>
          </a:p>
          <a:p>
            <a:pPr lvl="1"/>
            <a:endParaRPr lang="nl-NL" dirty="0"/>
          </a:p>
          <a:p>
            <a:r>
              <a:rPr lang="nl-NL" dirty="0"/>
              <a:t>Minder bij:</a:t>
            </a:r>
          </a:p>
          <a:p>
            <a:pPr lvl="1"/>
            <a:r>
              <a:rPr lang="nl-NL" dirty="0"/>
              <a:t>Hartfalen</a:t>
            </a:r>
          </a:p>
          <a:p>
            <a:pPr lvl="1"/>
            <a:r>
              <a:rPr lang="nl-NL" dirty="0"/>
              <a:t>Nierfunctiestoornissen</a:t>
            </a:r>
          </a:p>
        </p:txBody>
      </p:sp>
      <p:sp>
        <p:nvSpPr>
          <p:cNvPr id="4" name="Rechthoek 3"/>
          <p:cNvSpPr/>
          <p:nvPr/>
        </p:nvSpPr>
        <p:spPr>
          <a:xfrm>
            <a:off x="1763486" y="2967334"/>
            <a:ext cx="10428514" cy="3447098"/>
          </a:xfrm>
          <a:prstGeom prst="rect">
            <a:avLst/>
          </a:prstGeom>
        </p:spPr>
        <p:txBody>
          <a:bodyPr wrap="square">
            <a:spAutoFit/>
          </a:bodyPr>
          <a:lstStyle/>
          <a:p>
            <a:pPr algn="r"/>
            <a:endParaRPr lang="nl-NL" dirty="0"/>
          </a:p>
          <a:p>
            <a:pPr algn="r"/>
            <a:endParaRPr lang="nl-NL" dirty="0"/>
          </a:p>
          <a:p>
            <a:pPr algn="r"/>
            <a:endParaRPr lang="nl-NL" dirty="0"/>
          </a:p>
          <a:p>
            <a:pPr algn="r"/>
            <a:endParaRPr lang="nl-NL" dirty="0"/>
          </a:p>
          <a:p>
            <a:pPr algn="r"/>
            <a:endParaRPr lang="nl-NL" dirty="0"/>
          </a:p>
          <a:p>
            <a:pPr algn="r"/>
            <a:endParaRPr lang="nl-NL" dirty="0"/>
          </a:p>
          <a:p>
            <a:pPr algn="r"/>
            <a:endParaRPr lang="nl-NL" dirty="0"/>
          </a:p>
          <a:p>
            <a:pPr algn="r"/>
            <a:endParaRPr lang="nl-NL" dirty="0"/>
          </a:p>
          <a:p>
            <a:pPr algn="r"/>
            <a:endParaRPr lang="nl-NL" dirty="0"/>
          </a:p>
          <a:p>
            <a:pPr algn="r"/>
            <a:endParaRPr lang="nl-NL" dirty="0"/>
          </a:p>
          <a:p>
            <a:pPr algn="r"/>
            <a:endParaRPr lang="nl-NL" dirty="0"/>
          </a:p>
          <a:p>
            <a:pPr algn="r"/>
            <a:r>
              <a:rPr lang="nl-NL" sz="1000" dirty="0" err="1"/>
              <a:t>Dalia</a:t>
            </a:r>
            <a:r>
              <a:rPr lang="nl-NL" sz="1000" dirty="0"/>
              <a:t> H. Ali e.a. (2021) </a:t>
            </a:r>
            <a:r>
              <a:rPr lang="en-US" sz="1000" dirty="0"/>
              <a:t>Therapeutic inertia in the management of hypertension in primary care</a:t>
            </a:r>
          </a:p>
          <a:p>
            <a:pPr algn="r"/>
            <a:r>
              <a:rPr lang="en-US" sz="1000" dirty="0"/>
              <a:t> </a:t>
            </a:r>
            <a:r>
              <a:rPr lang="nl-NL" sz="1000" dirty="0"/>
              <a:t>J </a:t>
            </a:r>
            <a:r>
              <a:rPr lang="nl-NL" sz="1000" dirty="0" err="1"/>
              <a:t>Hypertens</a:t>
            </a:r>
            <a:r>
              <a:rPr lang="nl-NL" sz="1000" dirty="0"/>
              <a:t>. 2021 Jun 1;39(6):1238-1245</a:t>
            </a:r>
            <a:endParaRPr lang="en-US" sz="1000" b="1" dirty="0"/>
          </a:p>
        </p:txBody>
      </p:sp>
    </p:spTree>
    <p:extLst>
      <p:ext uri="{BB962C8B-B14F-4D97-AF65-F5344CB8AC3E}">
        <p14:creationId xmlns:p14="http://schemas.microsoft.com/office/powerpoint/2010/main" val="123209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Bloeddruk </a:t>
            </a:r>
          </a:p>
        </p:txBody>
      </p:sp>
      <p:sp>
        <p:nvSpPr>
          <p:cNvPr id="3" name="Tijdelijke aanduiding voor inhoud 2"/>
          <p:cNvSpPr>
            <a:spLocks noGrp="1"/>
          </p:cNvSpPr>
          <p:nvPr>
            <p:ph sz="half" idx="1"/>
          </p:nvPr>
        </p:nvSpPr>
        <p:spPr/>
        <p:txBody>
          <a:bodyPr/>
          <a:lstStyle/>
          <a:p>
            <a:pPr>
              <a:lnSpc>
                <a:spcPct val="150000"/>
              </a:lnSpc>
            </a:pPr>
            <a:r>
              <a:rPr lang="nl-NL" altLang="nl-NL" dirty="0">
                <a:latin typeface="Arial" panose="020B0604020202020204" pitchFamily="34" charset="0"/>
                <a:cs typeface="Arial" panose="020B0604020202020204" pitchFamily="34" charset="0"/>
              </a:rPr>
              <a:t>Hartminuutvolume (</a:t>
            </a:r>
            <a:r>
              <a:rPr lang="nl-NL" altLang="nl-NL" dirty="0" err="1">
                <a:latin typeface="Arial" panose="020B0604020202020204" pitchFamily="34" charset="0"/>
                <a:cs typeface="Arial" panose="020B0604020202020204" pitchFamily="34" charset="0"/>
              </a:rPr>
              <a:t>cardiac</a:t>
            </a:r>
            <a:r>
              <a:rPr lang="nl-NL" altLang="nl-NL" dirty="0">
                <a:latin typeface="Arial" panose="020B0604020202020204" pitchFamily="34" charset="0"/>
                <a:cs typeface="Arial" panose="020B0604020202020204" pitchFamily="34" charset="0"/>
              </a:rPr>
              <a:t> output):</a:t>
            </a:r>
          </a:p>
          <a:p>
            <a:pPr lvl="1">
              <a:lnSpc>
                <a:spcPct val="150000"/>
              </a:lnSpc>
            </a:pPr>
            <a:r>
              <a:rPr lang="nl-NL" altLang="nl-NL" dirty="0">
                <a:latin typeface="Arial" panose="020B0604020202020204" pitchFamily="34" charset="0"/>
                <a:cs typeface="Arial" panose="020B0604020202020204" pitchFamily="34" charset="0"/>
              </a:rPr>
              <a:t>Hoeveelheid bloed die per minuut door het hart wordt verpompt = slagvolume x frequentie</a:t>
            </a:r>
          </a:p>
          <a:p>
            <a:pPr>
              <a:lnSpc>
                <a:spcPct val="150000"/>
              </a:lnSpc>
            </a:pPr>
            <a:r>
              <a:rPr lang="nl-NL" altLang="nl-NL" dirty="0">
                <a:latin typeface="Arial" panose="020B0604020202020204" pitchFamily="34" charset="0"/>
                <a:cs typeface="Arial" panose="020B0604020202020204" pitchFamily="34" charset="0"/>
              </a:rPr>
              <a:t>Perifere weerstand (arteriën en arteriolen):</a:t>
            </a:r>
          </a:p>
          <a:p>
            <a:pPr lvl="1">
              <a:lnSpc>
                <a:spcPct val="150000"/>
              </a:lnSpc>
            </a:pPr>
            <a:r>
              <a:rPr lang="nl-NL" altLang="nl-NL" dirty="0">
                <a:latin typeface="Arial" panose="020B0604020202020204" pitchFamily="34" charset="0"/>
                <a:cs typeface="Arial" panose="020B0604020202020204" pitchFamily="34" charset="0"/>
              </a:rPr>
              <a:t>Diameter van arteriolen</a:t>
            </a:r>
          </a:p>
          <a:p>
            <a:pPr marL="0" indent="0">
              <a:buNone/>
            </a:pPr>
            <a:endParaRPr lang="nl-NL" dirty="0"/>
          </a:p>
        </p:txBody>
      </p:sp>
    </p:spTree>
    <p:extLst>
      <p:ext uri="{BB962C8B-B14F-4D97-AF65-F5344CB8AC3E}">
        <p14:creationId xmlns:p14="http://schemas.microsoft.com/office/powerpoint/2010/main" val="21757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Renine </a:t>
            </a:r>
            <a:r>
              <a:rPr lang="nl-NL" dirty="0" err="1"/>
              <a:t>Anginotensine</a:t>
            </a:r>
            <a:r>
              <a:rPr lang="nl-NL" dirty="0"/>
              <a:t> </a:t>
            </a:r>
            <a:r>
              <a:rPr lang="nl-NL" dirty="0" err="1"/>
              <a:t>Aldosteron</a:t>
            </a:r>
            <a:r>
              <a:rPr lang="nl-NL" dirty="0"/>
              <a:t> Systeem </a:t>
            </a:r>
          </a:p>
        </p:txBody>
      </p:sp>
      <p:pic>
        <p:nvPicPr>
          <p:cNvPr id="4" name="Picture 2" descr="http://www.circulationpractitioner.nl/renineangiotensinealdosterons_bestanden/image004.gif"/>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307771" y="1487103"/>
            <a:ext cx="7972425" cy="537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330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Hypertensie?</a:t>
            </a:r>
            <a:br>
              <a:rPr lang="nl-NL" dirty="0"/>
            </a:br>
            <a:endParaRPr lang="nl-NL" dirty="0"/>
          </a:p>
        </p:txBody>
      </p:sp>
      <p:pic>
        <p:nvPicPr>
          <p:cNvPr id="5" name="Afbeelding 4" descr="ACC/AHA Versus ESC/ESH on Hypertension Guidelines: JACC Guideline  Comparison - ScienceDirect"/>
          <p:cNvPicPr/>
          <p:nvPr/>
        </p:nvPicPr>
        <p:blipFill rotWithShape="1">
          <a:blip r:embed="rId3">
            <a:extLst>
              <a:ext uri="{28A0092B-C50C-407E-A947-70E740481C1C}">
                <a14:useLocalDpi xmlns:a14="http://schemas.microsoft.com/office/drawing/2010/main" val="0"/>
              </a:ext>
            </a:extLst>
          </a:blip>
          <a:srcRect b="34287"/>
          <a:stretch/>
        </p:blipFill>
        <p:spPr bwMode="auto">
          <a:xfrm>
            <a:off x="2707435" y="1387928"/>
            <a:ext cx="6777129" cy="4648200"/>
          </a:xfrm>
          <a:prstGeom prst="rect">
            <a:avLst/>
          </a:prstGeom>
          <a:noFill/>
          <a:ln>
            <a:noFill/>
          </a:ln>
          <a:extLst>
            <a:ext uri="{53640926-AAD7-44D8-BBD7-CCE9431645EC}">
              <a14:shadowObscured xmlns:a14="http://schemas.microsoft.com/office/drawing/2010/main"/>
            </a:ext>
          </a:extLst>
        </p:spPr>
      </p:pic>
      <p:pic>
        <p:nvPicPr>
          <p:cNvPr id="9" name="Tijdelijke aanduiding voor inhoud 8" descr="ACC/AHA Versus ESC/ESH on Hypertension Guidelines: JACC Guideline  Comparison - ScienceDirect"/>
          <p:cNvPicPr>
            <a:picLocks noGrp="1"/>
          </p:cNvPicPr>
          <p:nvPr>
            <p:ph sz="half" idx="1"/>
          </p:nvPr>
        </p:nvPicPr>
        <p:blipFill rotWithShape="1">
          <a:blip r:embed="rId3">
            <a:extLst>
              <a:ext uri="{28A0092B-C50C-407E-A947-70E740481C1C}">
                <a14:useLocalDpi xmlns:a14="http://schemas.microsoft.com/office/drawing/2010/main" val="0"/>
              </a:ext>
            </a:extLst>
          </a:blip>
          <a:srcRect l="-333" t="94257" r="286"/>
          <a:stretch/>
        </p:blipFill>
        <p:spPr bwMode="auto">
          <a:xfrm>
            <a:off x="2704327" y="6036129"/>
            <a:ext cx="6777129" cy="315686"/>
          </a:xfrm>
          <a:prstGeom prst="rect">
            <a:avLst/>
          </a:prstGeom>
          <a:noFill/>
          <a:ln>
            <a:noFill/>
          </a:ln>
          <a:extLst>
            <a:ext uri="{53640926-AAD7-44D8-BBD7-CCE9431645EC}">
              <a14:shadowObscured xmlns:a14="http://schemas.microsoft.com/office/drawing/2010/main"/>
            </a:ext>
          </a:extLst>
        </p:spPr>
      </p:pic>
      <p:pic>
        <p:nvPicPr>
          <p:cNvPr id="10" name="Afbeelding 9"/>
          <p:cNvPicPr>
            <a:picLocks noChangeAspect="1"/>
          </p:cNvPicPr>
          <p:nvPr/>
        </p:nvPicPr>
        <p:blipFill>
          <a:blip r:embed="rId4"/>
          <a:stretch>
            <a:fillRect/>
          </a:stretch>
        </p:blipFill>
        <p:spPr>
          <a:xfrm>
            <a:off x="9940636" y="1387928"/>
            <a:ext cx="1806525" cy="2008800"/>
          </a:xfrm>
          <a:prstGeom prst="rect">
            <a:avLst/>
          </a:prstGeom>
        </p:spPr>
      </p:pic>
    </p:spTree>
    <p:extLst>
      <p:ext uri="{BB962C8B-B14F-4D97-AF65-F5344CB8AC3E}">
        <p14:creationId xmlns:p14="http://schemas.microsoft.com/office/powerpoint/2010/main" val="141366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21771" y="0"/>
            <a:ext cx="12192000" cy="6858000"/>
          </a:xfrm>
          <a:prstGeom prst="rect">
            <a:avLst/>
          </a:prstGeom>
        </p:spPr>
      </p:pic>
      <p:sp>
        <p:nvSpPr>
          <p:cNvPr id="2" name="Titel 1"/>
          <p:cNvSpPr>
            <a:spLocks noGrp="1"/>
          </p:cNvSpPr>
          <p:nvPr>
            <p:ph type="title"/>
          </p:nvPr>
        </p:nvSpPr>
        <p:spPr/>
        <p:txBody>
          <a:bodyPr/>
          <a:lstStyle/>
          <a:p>
            <a:endParaRPr lang="nl-NL" dirty="0"/>
          </a:p>
        </p:txBody>
      </p:sp>
      <p:sp>
        <p:nvSpPr>
          <p:cNvPr id="3" name="Tijdelijke aanduiding voor inhoud 2"/>
          <p:cNvSpPr>
            <a:spLocks noGrp="1"/>
          </p:cNvSpPr>
          <p:nvPr>
            <p:ph sz="half" idx="1"/>
          </p:nvPr>
        </p:nvSpPr>
        <p:spPr>
          <a:xfrm>
            <a:off x="6172200" y="4671391"/>
            <a:ext cx="5715000" cy="1505571"/>
          </a:xfrm>
        </p:spPr>
        <p:txBody>
          <a:bodyPr/>
          <a:lstStyle/>
          <a:p>
            <a:pPr marL="0" indent="0">
              <a:buNone/>
            </a:pPr>
            <a:r>
              <a:rPr lang="nl-NL" b="1" dirty="0"/>
              <a:t>2,8</a:t>
            </a:r>
            <a:r>
              <a:rPr lang="nl-NL" dirty="0"/>
              <a:t> </a:t>
            </a:r>
            <a:r>
              <a:rPr lang="nl-NL" b="1" dirty="0"/>
              <a:t>miljoen Nederlanders, ruim 15 % van de bevolking</a:t>
            </a:r>
          </a:p>
        </p:txBody>
      </p:sp>
    </p:spTree>
    <p:extLst>
      <p:ext uri="{BB962C8B-B14F-4D97-AF65-F5344CB8AC3E}">
        <p14:creationId xmlns:p14="http://schemas.microsoft.com/office/powerpoint/2010/main" val="371533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Mevrouw Pieterse, 39 jaar</a:t>
            </a:r>
          </a:p>
        </p:txBody>
      </p:sp>
      <p:sp>
        <p:nvSpPr>
          <p:cNvPr id="3" name="Tijdelijke aanduiding voor inhoud 2"/>
          <p:cNvSpPr>
            <a:spLocks noGrp="1"/>
          </p:cNvSpPr>
          <p:nvPr>
            <p:ph sz="half" idx="1"/>
          </p:nvPr>
        </p:nvSpPr>
        <p:spPr/>
        <p:txBody>
          <a:bodyPr>
            <a:normAutofit fontScale="70000" lnSpcReduction="20000"/>
          </a:bodyPr>
          <a:lstStyle/>
          <a:p>
            <a:pPr marL="0" indent="0">
              <a:buNone/>
            </a:pPr>
            <a:r>
              <a:rPr lang="nl-NL" sz="3100" dirty="0"/>
              <a:t>Hypertensie bij toeval gevonden 190/110 mmHg</a:t>
            </a:r>
          </a:p>
          <a:p>
            <a:pPr marL="0" indent="0">
              <a:buNone/>
            </a:pPr>
            <a:r>
              <a:rPr lang="nl-NL" sz="3100" dirty="0"/>
              <a:t>Wat wil je weten? De anamnese</a:t>
            </a:r>
          </a:p>
          <a:p>
            <a:pPr marL="0" indent="0">
              <a:buNone/>
            </a:pPr>
            <a:endParaRPr lang="nl-NL" sz="3100" dirty="0"/>
          </a:p>
          <a:p>
            <a:r>
              <a:rPr lang="nl-NL" altLang="nl-NL" dirty="0"/>
              <a:t>Voorgeschiedenis</a:t>
            </a:r>
          </a:p>
          <a:p>
            <a:r>
              <a:rPr lang="nl-NL" altLang="nl-NL" dirty="0"/>
              <a:t>Tekenen eindorgaanschade</a:t>
            </a:r>
          </a:p>
          <a:p>
            <a:r>
              <a:rPr lang="nl-NL" altLang="nl-NL" dirty="0"/>
              <a:t>Symptomen secundaire oorzaken</a:t>
            </a:r>
          </a:p>
          <a:p>
            <a:r>
              <a:rPr lang="nl-NL" altLang="nl-NL" dirty="0"/>
              <a:t>Medicatie</a:t>
            </a:r>
          </a:p>
          <a:p>
            <a:r>
              <a:rPr lang="nl-NL" altLang="nl-NL" dirty="0"/>
              <a:t>Intoxicaties: roken, alcohol, drugs</a:t>
            </a:r>
          </a:p>
          <a:p>
            <a:r>
              <a:rPr lang="nl-NL" altLang="nl-NL" dirty="0"/>
              <a:t>Familie anamnese</a:t>
            </a:r>
          </a:p>
          <a:p>
            <a:r>
              <a:rPr lang="nl-NL" altLang="nl-NL" dirty="0"/>
              <a:t>Voeding: zout, drop</a:t>
            </a:r>
          </a:p>
          <a:p>
            <a:r>
              <a:rPr lang="nl-NL" altLang="nl-NL" dirty="0"/>
              <a:t>Lichaamsbeweging</a:t>
            </a:r>
          </a:p>
          <a:p>
            <a:r>
              <a:rPr lang="nl-NL" altLang="nl-NL" dirty="0"/>
              <a:t>Stress</a:t>
            </a:r>
          </a:p>
          <a:p>
            <a:pPr>
              <a:buFont typeface="Arial" panose="020B0604020202020204" pitchFamily="34" charset="0"/>
              <a:buChar char="•"/>
            </a:pPr>
            <a:endParaRPr lang="nl-NL" dirty="0"/>
          </a:p>
        </p:txBody>
      </p:sp>
    </p:spTree>
    <p:extLst>
      <p:ext uri="{BB962C8B-B14F-4D97-AF65-F5344CB8AC3E}">
        <p14:creationId xmlns:p14="http://schemas.microsoft.com/office/powerpoint/2010/main" val="32089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p:txBody>
          <a:bodyPr/>
          <a:lstStyle/>
          <a:p>
            <a:pPr marL="0" indent="0">
              <a:buNone/>
            </a:pPr>
            <a:r>
              <a:rPr lang="nl-NL" dirty="0"/>
              <a:t>Lichamelijk onderzoek?</a:t>
            </a:r>
          </a:p>
          <a:p>
            <a:pPr marL="0" indent="0">
              <a:buNone/>
            </a:pPr>
            <a:endParaRPr lang="nl-NL" dirty="0"/>
          </a:p>
          <a:p>
            <a:r>
              <a:rPr lang="nl-NL" altLang="nl-NL" dirty="0"/>
              <a:t>Bloeddrukmeting</a:t>
            </a:r>
          </a:p>
          <a:p>
            <a:r>
              <a:rPr lang="nl-NL" altLang="nl-NL" dirty="0"/>
              <a:t>Pols</a:t>
            </a:r>
          </a:p>
          <a:p>
            <a:r>
              <a:rPr lang="nl-NL" altLang="nl-NL" dirty="0"/>
              <a:t>BMI</a:t>
            </a:r>
          </a:p>
          <a:p>
            <a:r>
              <a:rPr lang="nl-NL" altLang="nl-NL" dirty="0"/>
              <a:t>Onderzoek hart/ longen</a:t>
            </a:r>
          </a:p>
          <a:p>
            <a:r>
              <a:rPr lang="nl-NL" altLang="nl-NL" dirty="0"/>
              <a:t>Palpatie en auscultatie </a:t>
            </a:r>
            <a:r>
              <a:rPr lang="nl-NL" altLang="nl-NL" dirty="0" err="1"/>
              <a:t>carotides</a:t>
            </a:r>
            <a:r>
              <a:rPr lang="nl-NL" altLang="nl-NL" dirty="0"/>
              <a:t>, aorta, </a:t>
            </a:r>
            <a:r>
              <a:rPr lang="nl-NL" altLang="nl-NL" dirty="0" err="1"/>
              <a:t>nierarteriën</a:t>
            </a:r>
            <a:r>
              <a:rPr lang="nl-NL" altLang="nl-NL" dirty="0"/>
              <a:t>, femoralis</a:t>
            </a:r>
          </a:p>
          <a:p>
            <a:r>
              <a:rPr lang="nl-NL" altLang="nl-NL" dirty="0"/>
              <a:t>Perifere pulsaties, oedeem</a:t>
            </a:r>
          </a:p>
          <a:p>
            <a:pPr marL="0" indent="0">
              <a:buNone/>
            </a:pPr>
            <a:endParaRPr lang="nl-NL" dirty="0"/>
          </a:p>
        </p:txBody>
      </p:sp>
      <p:sp>
        <p:nvSpPr>
          <p:cNvPr id="4" name="Titel 1"/>
          <p:cNvSpPr>
            <a:spLocks noGrp="1"/>
          </p:cNvSpPr>
          <p:nvPr>
            <p:ph type="title"/>
          </p:nvPr>
        </p:nvSpPr>
        <p:spPr/>
        <p:txBody>
          <a:bodyPr/>
          <a:lstStyle/>
          <a:p>
            <a:r>
              <a:rPr lang="nl-NL" dirty="0"/>
              <a:t>Mevrouw Pieterse, 39 jaar</a:t>
            </a:r>
          </a:p>
        </p:txBody>
      </p:sp>
    </p:spTree>
    <p:extLst>
      <p:ext uri="{BB962C8B-B14F-4D97-AF65-F5344CB8AC3E}">
        <p14:creationId xmlns:p14="http://schemas.microsoft.com/office/powerpoint/2010/main" val="8810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Mevrouw Pieterse, 39 jaar</a:t>
            </a:r>
          </a:p>
        </p:txBody>
      </p:sp>
      <p:sp>
        <p:nvSpPr>
          <p:cNvPr id="3" name="Tijdelijke aanduiding voor inhoud 2"/>
          <p:cNvSpPr>
            <a:spLocks noGrp="1"/>
          </p:cNvSpPr>
          <p:nvPr>
            <p:ph sz="half" idx="1"/>
          </p:nvPr>
        </p:nvSpPr>
        <p:spPr/>
        <p:txBody>
          <a:bodyPr/>
          <a:lstStyle/>
          <a:p>
            <a:pPr marL="0" indent="0">
              <a:buNone/>
            </a:pPr>
            <a:r>
              <a:rPr lang="nl-NL" dirty="0"/>
              <a:t>Aanvullend onderzoek?</a:t>
            </a:r>
          </a:p>
          <a:p>
            <a:pPr marL="0" indent="0">
              <a:buNone/>
            </a:pPr>
            <a:endParaRPr lang="nl-NL" dirty="0"/>
          </a:p>
          <a:p>
            <a:r>
              <a:rPr lang="nl-NL" altLang="nl-NL" dirty="0"/>
              <a:t>Laboratoriumonderzoek:</a:t>
            </a:r>
          </a:p>
          <a:p>
            <a:pPr lvl="1"/>
            <a:r>
              <a:rPr lang="nl-NL" altLang="nl-NL" dirty="0"/>
              <a:t>Bloed</a:t>
            </a:r>
          </a:p>
          <a:p>
            <a:pPr lvl="1"/>
            <a:r>
              <a:rPr lang="nl-NL" altLang="nl-NL" dirty="0"/>
              <a:t>Urine</a:t>
            </a:r>
          </a:p>
          <a:p>
            <a:r>
              <a:rPr lang="nl-NL" altLang="nl-NL" dirty="0"/>
              <a:t>Electrocardiogram</a:t>
            </a:r>
          </a:p>
          <a:p>
            <a:r>
              <a:rPr lang="nl-NL" altLang="nl-NL" dirty="0"/>
              <a:t>Thuismeting bloeddruk</a:t>
            </a:r>
          </a:p>
          <a:p>
            <a:r>
              <a:rPr lang="nl-NL" altLang="nl-NL" dirty="0"/>
              <a:t>30 minuten bloeddrukmeting</a:t>
            </a:r>
          </a:p>
          <a:p>
            <a:r>
              <a:rPr lang="nl-NL" altLang="nl-NL" dirty="0"/>
              <a:t>24- uurs bloeddrukmeting</a:t>
            </a:r>
          </a:p>
          <a:p>
            <a:pPr marL="0" indent="0">
              <a:buNone/>
            </a:pPr>
            <a:endParaRPr lang="nl-NL" dirty="0"/>
          </a:p>
        </p:txBody>
      </p:sp>
    </p:spTree>
    <p:extLst>
      <p:ext uri="{BB962C8B-B14F-4D97-AF65-F5344CB8AC3E}">
        <p14:creationId xmlns:p14="http://schemas.microsoft.com/office/powerpoint/2010/main" val="429371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8" descr="F1"/>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339548" y="0"/>
            <a:ext cx="5526155" cy="6858000"/>
          </a:xfrm>
          <a:prstGeom prst="rect">
            <a:avLst/>
          </a:prstGeom>
          <a:noFill/>
          <a:ln>
            <a:noFill/>
          </a:ln>
        </p:spPr>
      </p:pic>
    </p:spTree>
    <p:extLst>
      <p:ext uri="{BB962C8B-B14F-4D97-AF65-F5344CB8AC3E}">
        <p14:creationId xmlns:p14="http://schemas.microsoft.com/office/powerpoint/2010/main" val="3166276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Mevrouw Pieterse, 39 jaar</a:t>
            </a:r>
          </a:p>
        </p:txBody>
      </p:sp>
      <p:sp>
        <p:nvSpPr>
          <p:cNvPr id="3" name="Tijdelijke aanduiding voor inhoud 2"/>
          <p:cNvSpPr>
            <a:spLocks noGrp="1"/>
          </p:cNvSpPr>
          <p:nvPr>
            <p:ph sz="half" idx="1"/>
          </p:nvPr>
        </p:nvSpPr>
        <p:spPr/>
        <p:txBody>
          <a:bodyPr>
            <a:normAutofit fontScale="92500" lnSpcReduction="10000"/>
          </a:bodyPr>
          <a:lstStyle/>
          <a:p>
            <a:pPr marL="0" indent="0">
              <a:buNone/>
            </a:pPr>
            <a:r>
              <a:rPr lang="nl-NL" dirty="0"/>
              <a:t>Anamnese:</a:t>
            </a:r>
          </a:p>
          <a:p>
            <a:r>
              <a:rPr lang="nl-NL" dirty="0"/>
              <a:t>Voorgeschiedenis astma</a:t>
            </a:r>
          </a:p>
          <a:p>
            <a:r>
              <a:rPr lang="nl-NL" dirty="0"/>
              <a:t>Familiair HVZ: moeder hersenbloeding rond de 40 jaar</a:t>
            </a:r>
          </a:p>
          <a:p>
            <a:r>
              <a:rPr lang="nl-NL" dirty="0"/>
              <a:t>Medicatie: orale anticonceptie</a:t>
            </a:r>
          </a:p>
          <a:p>
            <a:pPr marL="0" indent="0">
              <a:buNone/>
            </a:pPr>
            <a:endParaRPr lang="nl-NL" dirty="0"/>
          </a:p>
          <a:p>
            <a:pPr marL="0" indent="0">
              <a:buNone/>
            </a:pPr>
            <a:r>
              <a:rPr lang="nl-NL" dirty="0"/>
              <a:t>Lichamelijk onderzoek: </a:t>
            </a:r>
          </a:p>
          <a:p>
            <a:r>
              <a:rPr lang="nl-NL" dirty="0"/>
              <a:t>BMI 32,5 kg/m2</a:t>
            </a:r>
          </a:p>
          <a:p>
            <a:pPr marL="0" indent="0">
              <a:buNone/>
            </a:pPr>
            <a:endParaRPr lang="nl-NL" dirty="0"/>
          </a:p>
          <a:p>
            <a:pPr marL="0" indent="0">
              <a:buNone/>
            </a:pPr>
            <a:r>
              <a:rPr lang="nl-NL" dirty="0"/>
              <a:t>Aanvullend onderzoek</a:t>
            </a:r>
          </a:p>
          <a:p>
            <a:r>
              <a:rPr lang="nl-NL" dirty="0"/>
              <a:t>24 uurs bloeddrukmeting gemiddeld 154/95 mmHg</a:t>
            </a:r>
          </a:p>
        </p:txBody>
      </p:sp>
    </p:spTree>
    <p:extLst>
      <p:ext uri="{BB962C8B-B14F-4D97-AF65-F5344CB8AC3E}">
        <p14:creationId xmlns:p14="http://schemas.microsoft.com/office/powerpoint/2010/main" val="3623518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Mevrouw Pieterse, 39 jaar</a:t>
            </a:r>
          </a:p>
        </p:txBody>
      </p:sp>
      <p:sp>
        <p:nvSpPr>
          <p:cNvPr id="3" name="Tijdelijke aanduiding voor inhoud 2"/>
          <p:cNvSpPr>
            <a:spLocks noGrp="1"/>
          </p:cNvSpPr>
          <p:nvPr>
            <p:ph sz="half" idx="1"/>
          </p:nvPr>
        </p:nvSpPr>
        <p:spPr/>
        <p:txBody>
          <a:bodyPr/>
          <a:lstStyle/>
          <a:p>
            <a:pPr marL="0" indent="0">
              <a:buNone/>
            </a:pPr>
            <a:r>
              <a:rPr lang="nl-NL" dirty="0"/>
              <a:t>Ga je haar behandelen en hoe doe je dat? </a:t>
            </a:r>
          </a:p>
          <a:p>
            <a:pPr marL="0" indent="0">
              <a:buNone/>
            </a:pPr>
            <a:endParaRPr lang="nl-NL" dirty="0"/>
          </a:p>
          <a:p>
            <a:pPr>
              <a:buFont typeface="Arial" panose="020B0604020202020204" pitchFamily="34" charset="0"/>
              <a:buChar char="•"/>
            </a:pPr>
            <a:r>
              <a:rPr lang="nl-NL" dirty="0"/>
              <a:t>SCORE risicoschatting?</a:t>
            </a:r>
          </a:p>
          <a:p>
            <a:pPr>
              <a:buFont typeface="Arial" panose="020B0604020202020204" pitchFamily="34" charset="0"/>
              <a:buChar char="•"/>
            </a:pPr>
            <a:r>
              <a:rPr lang="nl-NL" dirty="0"/>
              <a:t>Leefstijl</a:t>
            </a:r>
          </a:p>
          <a:p>
            <a:pPr>
              <a:buFont typeface="Arial" panose="020B0604020202020204" pitchFamily="34" charset="0"/>
              <a:buChar char="•"/>
            </a:pPr>
            <a:r>
              <a:rPr lang="nl-NL" dirty="0"/>
              <a:t>Medicatie</a:t>
            </a:r>
          </a:p>
          <a:p>
            <a:pPr marL="0" indent="0">
              <a:buNone/>
            </a:pPr>
            <a:endParaRPr lang="nl-NL" dirty="0"/>
          </a:p>
        </p:txBody>
      </p:sp>
      <p:pic>
        <p:nvPicPr>
          <p:cNvPr id="4" name="Afbeelding 3"/>
          <p:cNvPicPr/>
          <p:nvPr/>
        </p:nvPicPr>
        <p:blipFill rotWithShape="1">
          <a:blip r:embed="rId3"/>
          <a:srcRect l="17847" t="21579" r="15387" b="7318"/>
          <a:stretch/>
        </p:blipFill>
        <p:spPr bwMode="auto">
          <a:xfrm>
            <a:off x="4452730" y="2782957"/>
            <a:ext cx="6901070" cy="35289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9533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Effect niet medicamenteuze behandeling</a:t>
            </a:r>
          </a:p>
        </p:txBody>
      </p:sp>
      <p:pic>
        <p:nvPicPr>
          <p:cNvPr id="4" name="Tijdelijke aanduiding voor inhoud 3"/>
          <p:cNvPicPr>
            <a:picLocks noGrp="1" noChangeAspect="1"/>
          </p:cNvPicPr>
          <p:nvPr>
            <p:ph sz="half" idx="1"/>
          </p:nvPr>
        </p:nvPicPr>
        <p:blipFill>
          <a:blip r:embed="rId2"/>
          <a:stretch>
            <a:fillRect/>
          </a:stretch>
        </p:blipFill>
        <p:spPr>
          <a:xfrm>
            <a:off x="2893582" y="1825625"/>
            <a:ext cx="6404836" cy="4351338"/>
          </a:xfrm>
          <a:prstGeom prst="rect">
            <a:avLst/>
          </a:prstGeom>
        </p:spPr>
      </p:pic>
    </p:spTree>
    <p:extLst>
      <p:ext uri="{BB962C8B-B14F-4D97-AF65-F5344CB8AC3E}">
        <p14:creationId xmlns:p14="http://schemas.microsoft.com/office/powerpoint/2010/main" val="1323582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Medicamenteuze behandeling</a:t>
            </a:r>
          </a:p>
        </p:txBody>
      </p:sp>
      <p:graphicFrame>
        <p:nvGraphicFramePr>
          <p:cNvPr id="4" name="Tijdelijke aanduiding voor inhoud 3"/>
          <p:cNvGraphicFramePr>
            <a:graphicFrameLocks noGrp="1"/>
          </p:cNvGraphicFramePr>
          <p:nvPr>
            <p:ph sz="half" idx="1"/>
            <p:extLst>
              <p:ext uri="{D42A27DB-BD31-4B8C-83A1-F6EECF244321}">
                <p14:modId xmlns:p14="http://schemas.microsoft.com/office/powerpoint/2010/main" val="3575440669"/>
              </p:ext>
            </p:extLst>
          </p:nvPr>
        </p:nvGraphicFramePr>
        <p:xfrm>
          <a:off x="838200" y="1690690"/>
          <a:ext cx="10223070" cy="4486275"/>
        </p:xfrm>
        <a:graphic>
          <a:graphicData uri="http://schemas.openxmlformats.org/drawingml/2006/table">
            <a:tbl>
              <a:tblPr firstRow="1" firstCol="1" bandRow="1">
                <a:tableStyleId>{5C22544A-7EE6-4342-B048-85BDC9FD1C3A}</a:tableStyleId>
              </a:tblPr>
              <a:tblGrid>
                <a:gridCol w="2832747">
                  <a:extLst>
                    <a:ext uri="{9D8B030D-6E8A-4147-A177-3AD203B41FA5}">
                      <a16:colId xmlns:a16="http://schemas.microsoft.com/office/drawing/2014/main" val="1856697903"/>
                    </a:ext>
                  </a:extLst>
                </a:gridCol>
                <a:gridCol w="7390323">
                  <a:extLst>
                    <a:ext uri="{9D8B030D-6E8A-4147-A177-3AD203B41FA5}">
                      <a16:colId xmlns:a16="http://schemas.microsoft.com/office/drawing/2014/main" val="1749106846"/>
                    </a:ext>
                  </a:extLst>
                </a:gridCol>
              </a:tblGrid>
              <a:tr h="293789">
                <a:tc>
                  <a:txBody>
                    <a:bodyPr/>
                    <a:lstStyle/>
                    <a:p>
                      <a:pPr algn="ctr">
                        <a:lnSpc>
                          <a:spcPct val="106000"/>
                        </a:lnSpc>
                        <a:spcAft>
                          <a:spcPts val="0"/>
                        </a:spcAft>
                      </a:pPr>
                      <a:r>
                        <a:rPr lang="nl-NL" sz="1200" kern="1200">
                          <a:effectLst/>
                        </a:rPr>
                        <a:t>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Geneesmiddel</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1505705116"/>
                  </a:ext>
                </a:extLst>
              </a:tr>
              <a:tr h="907847">
                <a:tc>
                  <a:txBody>
                    <a:bodyPr/>
                    <a:lstStyle/>
                    <a:p>
                      <a:pPr algn="ctr">
                        <a:lnSpc>
                          <a:spcPct val="106000"/>
                        </a:lnSpc>
                        <a:spcAft>
                          <a:spcPts val="800"/>
                        </a:spcAft>
                      </a:pPr>
                      <a:r>
                        <a:rPr lang="en-US" sz="1200" kern="1200">
                          <a:effectLst/>
                        </a:rPr>
                        <a:t>Vehoogde albuminurie (&gt; 3mg/mmol albumine/ creatinine)</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ACE-R/ARB</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4032977731"/>
                  </a:ext>
                </a:extLst>
              </a:tr>
              <a:tr h="600818">
                <a:tc>
                  <a:txBody>
                    <a:bodyPr/>
                    <a:lstStyle/>
                    <a:p>
                      <a:pPr algn="ctr">
                        <a:lnSpc>
                          <a:spcPct val="106000"/>
                        </a:lnSpc>
                        <a:spcAft>
                          <a:spcPts val="800"/>
                        </a:spcAft>
                      </a:pPr>
                      <a:r>
                        <a:rPr lang="nl-NL" sz="1200" kern="1200">
                          <a:effectLst/>
                        </a:rPr>
                        <a:t>Eerder MI/coronairlijden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β-blokkers, ACE-R/ARB</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3656287913"/>
                  </a:ext>
                </a:extLst>
              </a:tr>
              <a:tr h="293789">
                <a:tc>
                  <a:txBody>
                    <a:bodyPr/>
                    <a:lstStyle/>
                    <a:p>
                      <a:pPr algn="ctr">
                        <a:lnSpc>
                          <a:spcPct val="106000"/>
                        </a:lnSpc>
                        <a:spcAft>
                          <a:spcPts val="800"/>
                        </a:spcAft>
                      </a:pPr>
                      <a:r>
                        <a:rPr lang="nl-NL" sz="1200" kern="1200">
                          <a:effectLst/>
                        </a:rPr>
                        <a:t>Angina pectoris</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β-blokkers, calciumantagonist</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2700344119"/>
                  </a:ext>
                </a:extLst>
              </a:tr>
              <a:tr h="600818">
                <a:tc>
                  <a:txBody>
                    <a:bodyPr/>
                    <a:lstStyle/>
                    <a:p>
                      <a:pPr algn="ctr">
                        <a:lnSpc>
                          <a:spcPct val="106000"/>
                        </a:lnSpc>
                        <a:spcAft>
                          <a:spcPts val="800"/>
                        </a:spcAft>
                      </a:pPr>
                      <a:r>
                        <a:rPr lang="nl-NL" sz="1200" kern="1200">
                          <a:effectLst/>
                        </a:rPr>
                        <a:t>Hartfalen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dirty="0">
                          <a:effectLst/>
                        </a:rPr>
                        <a:t>ACE-R/ARB, β-blokkers, diuretica, </a:t>
                      </a:r>
                      <a:r>
                        <a:rPr lang="nl-NL" sz="1200" kern="1200" dirty="0" err="1">
                          <a:effectLst/>
                        </a:rPr>
                        <a:t>mineralocorticoïdereceptorantagonist</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2235968094"/>
                  </a:ext>
                </a:extLst>
              </a:tr>
              <a:tr h="600818">
                <a:tc>
                  <a:txBody>
                    <a:bodyPr/>
                    <a:lstStyle/>
                    <a:p>
                      <a:pPr algn="ctr">
                        <a:lnSpc>
                          <a:spcPct val="106000"/>
                        </a:lnSpc>
                        <a:spcAft>
                          <a:spcPts val="800"/>
                        </a:spcAft>
                      </a:pPr>
                      <a:r>
                        <a:rPr lang="nl-NL" sz="1200" kern="1200">
                          <a:effectLst/>
                        </a:rPr>
                        <a:t>Atriumfibrilleren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β-blokkers, non-dihydropyridine-calciumkanaalblokkeerders, ACE-R/ARB, mineralocorticoïdereceptorantagonist</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3010382198"/>
                  </a:ext>
                </a:extLst>
              </a:tr>
              <a:tr h="600818">
                <a:tc>
                  <a:txBody>
                    <a:bodyPr/>
                    <a:lstStyle/>
                    <a:p>
                      <a:pPr algn="ctr">
                        <a:lnSpc>
                          <a:spcPct val="106000"/>
                        </a:lnSpc>
                        <a:spcAft>
                          <a:spcPts val="800"/>
                        </a:spcAft>
                      </a:pPr>
                      <a:r>
                        <a:rPr lang="nl-NL" sz="1200" kern="1200">
                          <a:effectLst/>
                        </a:rPr>
                        <a:t>Perifeer arterieel vaatlijden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ACE-R</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278963318"/>
                  </a:ext>
                </a:extLst>
              </a:tr>
              <a:tr h="293789">
                <a:tc>
                  <a:txBody>
                    <a:bodyPr/>
                    <a:lstStyle/>
                    <a:p>
                      <a:pPr algn="ctr">
                        <a:lnSpc>
                          <a:spcPct val="106000"/>
                        </a:lnSpc>
                        <a:spcAft>
                          <a:spcPts val="800"/>
                        </a:spcAft>
                      </a:pPr>
                      <a:r>
                        <a:rPr lang="nl-NL" sz="1200" kern="1200">
                          <a:effectLst/>
                        </a:rPr>
                        <a:t>Diabetes mellitus</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a:effectLst/>
                        </a:rPr>
                        <a:t>ACE-R/ARB</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1182158816"/>
                  </a:ext>
                </a:extLst>
              </a:tr>
              <a:tr h="293789">
                <a:tc>
                  <a:txBody>
                    <a:bodyPr/>
                    <a:lstStyle/>
                    <a:p>
                      <a:pPr algn="ctr">
                        <a:lnSpc>
                          <a:spcPct val="106000"/>
                        </a:lnSpc>
                        <a:spcAft>
                          <a:spcPts val="800"/>
                        </a:spcAft>
                      </a:pPr>
                      <a:r>
                        <a:rPr lang="nl-NL" sz="1200" kern="1200">
                          <a:effectLst/>
                        </a:rPr>
                        <a:t>Zwangerschap</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tc>
                  <a:txBody>
                    <a:bodyPr/>
                    <a:lstStyle/>
                    <a:p>
                      <a:pPr algn="ctr">
                        <a:lnSpc>
                          <a:spcPct val="106000"/>
                        </a:lnSpc>
                        <a:spcAft>
                          <a:spcPts val="800"/>
                        </a:spcAft>
                      </a:pPr>
                      <a:r>
                        <a:rPr lang="nl-NL" sz="1200" kern="1200" dirty="0">
                          <a:effectLst/>
                        </a:rPr>
                        <a:t>Methyldopa, </a:t>
                      </a:r>
                      <a:r>
                        <a:rPr lang="nl-NL" sz="1200" kern="1200" dirty="0" err="1">
                          <a:effectLst/>
                        </a:rPr>
                        <a:t>labetalol</a:t>
                      </a:r>
                      <a:r>
                        <a:rPr lang="nl-NL" sz="1200" kern="1200" dirty="0">
                          <a:effectLst/>
                        </a:rPr>
                        <a:t>, calciumantagonist</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172" marR="9172" marT="9172" marB="0"/>
                </a:tc>
                <a:extLst>
                  <a:ext uri="{0D108BD9-81ED-4DB2-BD59-A6C34878D82A}">
                    <a16:rowId xmlns:a16="http://schemas.microsoft.com/office/drawing/2014/main" val="2049228358"/>
                  </a:ext>
                </a:extLst>
              </a:tr>
            </a:tbl>
          </a:graphicData>
        </a:graphic>
      </p:graphicFrame>
    </p:spTree>
    <p:extLst>
      <p:ext uri="{BB962C8B-B14F-4D97-AF65-F5344CB8AC3E}">
        <p14:creationId xmlns:p14="http://schemas.microsoft.com/office/powerpoint/2010/main" val="3674662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Mevrouw Pieterse, 39 jaar</a:t>
            </a:r>
          </a:p>
        </p:txBody>
      </p:sp>
      <p:sp>
        <p:nvSpPr>
          <p:cNvPr id="3" name="Tijdelijke aanduiding voor inhoud 2"/>
          <p:cNvSpPr>
            <a:spLocks noGrp="1"/>
          </p:cNvSpPr>
          <p:nvPr>
            <p:ph sz="half" idx="1"/>
          </p:nvPr>
        </p:nvSpPr>
        <p:spPr/>
        <p:txBody>
          <a:bodyPr/>
          <a:lstStyle/>
          <a:p>
            <a:r>
              <a:rPr lang="nl-NL" dirty="0"/>
              <a:t>3 maanden verder, inmiddels BMI 29,9 7kg/m2</a:t>
            </a:r>
          </a:p>
          <a:p>
            <a:r>
              <a:rPr lang="nl-NL" dirty="0"/>
              <a:t>Bloeddruk in de spreekkamer onverminderd hoog: 170/100 mmHg</a:t>
            </a:r>
          </a:p>
          <a:p>
            <a:r>
              <a:rPr lang="nl-NL" dirty="0"/>
              <a:t>Medicatie: amlodipine 10 mg, HCT 12,5 mg, Enalapril 2d 20 mg, </a:t>
            </a:r>
          </a:p>
          <a:p>
            <a:pPr marL="0" indent="0">
              <a:buNone/>
            </a:pPr>
            <a:r>
              <a:rPr lang="nl-NL" dirty="0"/>
              <a:t>    orale anticonceptie</a:t>
            </a:r>
          </a:p>
          <a:p>
            <a:r>
              <a:rPr lang="nl-NL" dirty="0"/>
              <a:t>Verwijzing naar de tweede lijn?</a:t>
            </a:r>
          </a:p>
          <a:p>
            <a:endParaRPr lang="nl-NL" dirty="0"/>
          </a:p>
          <a:p>
            <a:endParaRPr lang="nl-NL" dirty="0"/>
          </a:p>
        </p:txBody>
      </p:sp>
    </p:spTree>
    <p:extLst>
      <p:ext uri="{BB962C8B-B14F-4D97-AF65-F5344CB8AC3E}">
        <p14:creationId xmlns:p14="http://schemas.microsoft.com/office/powerpoint/2010/main" val="2908255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Definities</a:t>
            </a:r>
          </a:p>
        </p:txBody>
      </p:sp>
      <p:pic>
        <p:nvPicPr>
          <p:cNvPr id="4" name="Tijdelijke aanduiding voor inhoud 3"/>
          <p:cNvPicPr>
            <a:picLocks noGrp="1" noChangeAspect="1"/>
          </p:cNvPicPr>
          <p:nvPr>
            <p:ph sz="half" idx="1"/>
          </p:nvPr>
        </p:nvPicPr>
        <p:blipFill>
          <a:blip r:embed="rId2"/>
          <a:stretch>
            <a:fillRect/>
          </a:stretch>
        </p:blipFill>
        <p:spPr>
          <a:xfrm>
            <a:off x="838200" y="1889709"/>
            <a:ext cx="10515600" cy="4223170"/>
          </a:xfrm>
          <a:prstGeom prst="rect">
            <a:avLst/>
          </a:prstGeom>
        </p:spPr>
      </p:pic>
    </p:spTree>
    <p:extLst>
      <p:ext uri="{BB962C8B-B14F-4D97-AF65-F5344CB8AC3E}">
        <p14:creationId xmlns:p14="http://schemas.microsoft.com/office/powerpoint/2010/main" val="4076591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Klinische aanwijzingen voor de mogelijke aanwezigheid van secundaire hypertensie</a:t>
            </a:r>
          </a:p>
        </p:txBody>
      </p:sp>
      <p:sp>
        <p:nvSpPr>
          <p:cNvPr id="3" name="Tijdelijke aanduiding voor inhoud 2"/>
          <p:cNvSpPr>
            <a:spLocks noGrp="1"/>
          </p:cNvSpPr>
          <p:nvPr>
            <p:ph sz="half" idx="1"/>
          </p:nvPr>
        </p:nvSpPr>
        <p:spPr>
          <a:xfrm>
            <a:off x="838200" y="1825625"/>
            <a:ext cx="11068878" cy="4773958"/>
          </a:xfrm>
        </p:spPr>
        <p:txBody>
          <a:bodyPr>
            <a:normAutofit fontScale="92500" lnSpcReduction="20000"/>
          </a:bodyPr>
          <a:lstStyle/>
          <a:p>
            <a:r>
              <a:rPr lang="nl-NL" dirty="0"/>
              <a:t>begin hypertensie leeftijd &lt;30 jaar bij patiënten zonder andere risicofactoren zoals belaste familieanamnese, obesitas etc.;</a:t>
            </a:r>
          </a:p>
          <a:p>
            <a:r>
              <a:rPr lang="nl-NL" dirty="0"/>
              <a:t>voorgeschiedenis met nierziekte, urineweginfectie, hematurie, analgeticagebruik;</a:t>
            </a:r>
          </a:p>
          <a:p>
            <a:r>
              <a:rPr lang="nl-NL" dirty="0"/>
              <a:t>familieanamnese chronische nierziekten;</a:t>
            </a:r>
          </a:p>
          <a:p>
            <a:r>
              <a:rPr lang="nl-NL" dirty="0"/>
              <a:t>gebruik bepaalde medicamenten (</a:t>
            </a:r>
            <a:r>
              <a:rPr lang="nl-NL" dirty="0" err="1"/>
              <a:t>NSAIDs</a:t>
            </a:r>
            <a:r>
              <a:rPr lang="nl-NL" dirty="0"/>
              <a:t>, cyclosporine, OAC etc.);</a:t>
            </a:r>
          </a:p>
          <a:p>
            <a:r>
              <a:rPr lang="nl-NL" dirty="0"/>
              <a:t>dropconsumptie, drugsgebruik (cocaïne, amfetamine);</a:t>
            </a:r>
          </a:p>
          <a:p>
            <a:r>
              <a:rPr lang="nl-NL" dirty="0"/>
              <a:t>snurkende tijdens de slaap en slaperigheid overdag;</a:t>
            </a:r>
          </a:p>
          <a:p>
            <a:r>
              <a:rPr lang="nl-NL" dirty="0"/>
              <a:t>aanvalsgewijze klachten met hoofdpijn, zweten, angst, palpitaties;</a:t>
            </a:r>
          </a:p>
          <a:p>
            <a:r>
              <a:rPr lang="nl-NL" dirty="0"/>
              <a:t>episoden met spierzwakte of tetanie;</a:t>
            </a:r>
          </a:p>
          <a:p>
            <a:r>
              <a:rPr lang="nl-NL" dirty="0"/>
              <a:t>nycturie;</a:t>
            </a:r>
          </a:p>
          <a:p>
            <a:r>
              <a:rPr lang="nl-NL" dirty="0"/>
              <a:t>symptomen passend bij schildklierfunctiestoornissen </a:t>
            </a:r>
          </a:p>
          <a:p>
            <a:pPr marL="0" indent="0" algn="r">
              <a:buNone/>
            </a:pPr>
            <a:r>
              <a:rPr lang="nl-NL" sz="1400" dirty="0"/>
              <a:t>NIV (2017) Hypertensie in de tweede en derde lijn</a:t>
            </a:r>
          </a:p>
          <a:p>
            <a:pPr marL="0" indent="0" algn="r">
              <a:buNone/>
            </a:pPr>
            <a:endParaRPr lang="nl-NL" sz="1400" dirty="0"/>
          </a:p>
          <a:p>
            <a:endParaRPr lang="nl-NL" dirty="0"/>
          </a:p>
        </p:txBody>
      </p:sp>
    </p:spTree>
    <p:extLst>
      <p:ext uri="{BB962C8B-B14F-4D97-AF65-F5344CB8AC3E}">
        <p14:creationId xmlns:p14="http://schemas.microsoft.com/office/powerpoint/2010/main" val="318631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p:txBody>
          <a:bodyPr>
            <a:normAutofit fontScale="92500" lnSpcReduction="10000"/>
          </a:bodyPr>
          <a:lstStyle/>
          <a:p>
            <a:r>
              <a:rPr lang="nl-NL" dirty="0"/>
              <a:t>obesitas;</a:t>
            </a:r>
          </a:p>
          <a:p>
            <a:r>
              <a:rPr lang="nl-NL" dirty="0"/>
              <a:t>uiterlijke kenmerken passend bij </a:t>
            </a:r>
            <a:r>
              <a:rPr lang="nl-NL" dirty="0" err="1"/>
              <a:t>Cushing</a:t>
            </a:r>
            <a:r>
              <a:rPr lang="nl-NL" dirty="0"/>
              <a:t> syndroom;</a:t>
            </a:r>
          </a:p>
          <a:p>
            <a:r>
              <a:rPr lang="nl-NL" dirty="0"/>
              <a:t>therapieresistente hypertensie, dat wil zeggen bloeddruk &gt;140/90 mmHg ondanks 3 antihypertensiva (adequaat gedoseerd) incl. diureticum;</a:t>
            </a:r>
          </a:p>
          <a:p>
            <a:r>
              <a:rPr lang="nl-NL" dirty="0"/>
              <a:t>ernstige hypertensie (bloeddruk &gt;180/110 mmHg) of </a:t>
            </a:r>
            <a:r>
              <a:rPr lang="nl-NL" dirty="0" err="1"/>
              <a:t>hypertensieve</a:t>
            </a:r>
            <a:r>
              <a:rPr lang="nl-NL" dirty="0"/>
              <a:t> crisis;</a:t>
            </a:r>
          </a:p>
          <a:p>
            <a:r>
              <a:rPr lang="nl-NL" dirty="0"/>
              <a:t>plotselinge bloeddrukstijging bij tevoren stabiel gereguleerde hypertensie;</a:t>
            </a:r>
          </a:p>
          <a:p>
            <a:r>
              <a:rPr lang="nl-NL" dirty="0"/>
              <a:t>palpatie vergrote nieren;</a:t>
            </a:r>
          </a:p>
          <a:p>
            <a:r>
              <a:rPr lang="nl-NL" dirty="0"/>
              <a:t>abdominale souffle;</a:t>
            </a:r>
          </a:p>
          <a:p>
            <a:r>
              <a:rPr lang="nl-NL" dirty="0"/>
              <a:t>zwakke pulsaties van de </a:t>
            </a:r>
            <a:r>
              <a:rPr lang="nl-NL" dirty="0" err="1"/>
              <a:t>arteriae</a:t>
            </a:r>
            <a:r>
              <a:rPr lang="nl-NL" dirty="0"/>
              <a:t> </a:t>
            </a:r>
            <a:r>
              <a:rPr lang="nl-NL" dirty="0" err="1"/>
              <a:t>femorales</a:t>
            </a:r>
            <a:r>
              <a:rPr lang="nl-NL" dirty="0"/>
              <a:t>.</a:t>
            </a:r>
          </a:p>
          <a:p>
            <a:pPr marL="0" indent="0" algn="r">
              <a:buNone/>
            </a:pPr>
            <a:r>
              <a:rPr lang="nl-NL" dirty="0"/>
              <a:t> </a:t>
            </a:r>
            <a:r>
              <a:rPr lang="nl-NL" sz="1100" dirty="0"/>
              <a:t>NIV (2017) Hypertensie in de tweede en derde lijn</a:t>
            </a:r>
          </a:p>
          <a:p>
            <a:endParaRPr lang="nl-NL" dirty="0"/>
          </a:p>
          <a:p>
            <a:endParaRPr lang="nl-NL" dirty="0"/>
          </a:p>
        </p:txBody>
      </p:sp>
      <p:sp>
        <p:nvSpPr>
          <p:cNvPr id="4" name="Titel 1"/>
          <p:cNvSpPr>
            <a:spLocks noGrp="1"/>
          </p:cNvSpPr>
          <p:nvPr>
            <p:ph type="title"/>
          </p:nvPr>
        </p:nvSpPr>
        <p:spPr/>
        <p:txBody>
          <a:bodyPr/>
          <a:lstStyle/>
          <a:p>
            <a:r>
              <a:rPr lang="nl-NL" dirty="0"/>
              <a:t>Klinische aanwijzingen voor de mogelijke aanwezigheid van secundaire hypertensie</a:t>
            </a:r>
          </a:p>
        </p:txBody>
      </p:sp>
    </p:spTree>
    <p:extLst>
      <p:ext uri="{BB962C8B-B14F-4D97-AF65-F5344CB8AC3E}">
        <p14:creationId xmlns:p14="http://schemas.microsoft.com/office/powerpoint/2010/main" val="126974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Klinische aanwijzingen voor de mogelijke aanwezigheid van secundaire hypertensie</a:t>
            </a:r>
          </a:p>
        </p:txBody>
      </p:sp>
      <p:sp>
        <p:nvSpPr>
          <p:cNvPr id="3" name="Tijdelijke aanduiding voor inhoud 2"/>
          <p:cNvSpPr>
            <a:spLocks noGrp="1"/>
          </p:cNvSpPr>
          <p:nvPr>
            <p:ph sz="half" idx="1"/>
          </p:nvPr>
        </p:nvSpPr>
        <p:spPr/>
        <p:txBody>
          <a:bodyPr/>
          <a:lstStyle/>
          <a:p>
            <a:r>
              <a:rPr lang="nl-NL" dirty="0"/>
              <a:t>non-</a:t>
            </a:r>
            <a:r>
              <a:rPr lang="nl-NL" dirty="0" err="1"/>
              <a:t>dipping</a:t>
            </a:r>
            <a:r>
              <a:rPr lang="nl-NL" dirty="0"/>
              <a:t> of ‘reverse </a:t>
            </a:r>
            <a:r>
              <a:rPr lang="nl-NL" dirty="0" err="1"/>
              <a:t>dipping</a:t>
            </a:r>
            <a:r>
              <a:rPr lang="nl-NL" dirty="0"/>
              <a:t>’ tijdens ambulante 24-uurs bloeddrukmeting, dat wil zeggen gemiddelde systolische bloeddruk en/of diastolische bloeddruk gedurende nacht &gt;gemiddelde systolische bloeddruk en/of diastolische bloeddruk overdag;</a:t>
            </a:r>
          </a:p>
          <a:p>
            <a:r>
              <a:rPr lang="nl-NL" dirty="0"/>
              <a:t>aanwezigheid van eindorgaanschade (bijvoorbeeld </a:t>
            </a:r>
            <a:r>
              <a:rPr lang="nl-NL" dirty="0" err="1"/>
              <a:t>linkerventrikel</a:t>
            </a:r>
            <a:r>
              <a:rPr lang="nl-NL" dirty="0"/>
              <a:t> hypertrofie, </a:t>
            </a:r>
            <a:r>
              <a:rPr lang="nl-NL" dirty="0" err="1"/>
              <a:t>hypertensieve</a:t>
            </a:r>
            <a:r>
              <a:rPr lang="nl-NL" dirty="0"/>
              <a:t> retinopathie);</a:t>
            </a:r>
          </a:p>
          <a:p>
            <a:r>
              <a:rPr lang="nl-NL" dirty="0"/>
              <a:t>systolische bloeddruk die aan het been gemeten &gt;20 mmHg lager is ten opzichte van de arm.</a:t>
            </a:r>
          </a:p>
          <a:p>
            <a:pPr marL="457200" lvl="1" indent="0" algn="r">
              <a:buNone/>
            </a:pPr>
            <a:endParaRPr lang="nl-NL" sz="1000" dirty="0"/>
          </a:p>
          <a:p>
            <a:pPr marL="457200" lvl="1" indent="0" algn="r">
              <a:buNone/>
            </a:pPr>
            <a:endParaRPr lang="nl-NL" sz="1000" dirty="0"/>
          </a:p>
          <a:p>
            <a:pPr marL="457200" lvl="1" indent="0" algn="r">
              <a:buNone/>
            </a:pPr>
            <a:endParaRPr lang="nl-NL" sz="1000" dirty="0"/>
          </a:p>
          <a:p>
            <a:pPr marL="457200" lvl="1" indent="0" algn="r">
              <a:buNone/>
            </a:pPr>
            <a:endParaRPr lang="nl-NL" sz="1000" dirty="0"/>
          </a:p>
          <a:p>
            <a:pPr marL="457200" lvl="1" indent="0" algn="r">
              <a:buNone/>
            </a:pPr>
            <a:r>
              <a:rPr lang="nl-NL" sz="1000" dirty="0"/>
              <a:t>NIV (2017) Hypertensie in de tweede en derde lijn</a:t>
            </a:r>
          </a:p>
          <a:p>
            <a:pPr marL="457200" lvl="1" indent="0">
              <a:buNone/>
            </a:pPr>
            <a:endParaRPr lang="nl-NL" dirty="0"/>
          </a:p>
          <a:p>
            <a:endParaRPr lang="nl-NL" dirty="0"/>
          </a:p>
        </p:txBody>
      </p:sp>
    </p:spTree>
    <p:extLst>
      <p:ext uri="{BB962C8B-B14F-4D97-AF65-F5344CB8AC3E}">
        <p14:creationId xmlns:p14="http://schemas.microsoft.com/office/powerpoint/2010/main" val="427823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Secundaire oorzaken hypertensie</a:t>
            </a:r>
          </a:p>
        </p:txBody>
      </p:sp>
      <p:sp>
        <p:nvSpPr>
          <p:cNvPr id="3" name="Tijdelijke aanduiding voor inhoud 2"/>
          <p:cNvSpPr>
            <a:spLocks noGrp="1"/>
          </p:cNvSpPr>
          <p:nvPr>
            <p:ph sz="half" idx="1"/>
          </p:nvPr>
        </p:nvSpPr>
        <p:spPr/>
        <p:txBody>
          <a:bodyPr>
            <a:normAutofit fontScale="92500" lnSpcReduction="10000"/>
          </a:bodyPr>
          <a:lstStyle/>
          <a:p>
            <a:r>
              <a:rPr lang="nl-NL" dirty="0"/>
              <a:t>OSAS</a:t>
            </a:r>
          </a:p>
          <a:p>
            <a:r>
              <a:rPr lang="nl-NL" dirty="0"/>
              <a:t>Primair hyperaldosteronisme</a:t>
            </a:r>
          </a:p>
          <a:p>
            <a:r>
              <a:rPr lang="nl-NL" dirty="0"/>
              <a:t>Renovasculaire hypertensie</a:t>
            </a:r>
          </a:p>
          <a:p>
            <a:r>
              <a:rPr lang="nl-NL" dirty="0"/>
              <a:t>Nierziekten</a:t>
            </a:r>
          </a:p>
          <a:p>
            <a:r>
              <a:rPr lang="nl-NL" dirty="0"/>
              <a:t>Medicatie</a:t>
            </a:r>
          </a:p>
          <a:p>
            <a:r>
              <a:rPr lang="nl-NL" dirty="0"/>
              <a:t>Drop</a:t>
            </a:r>
          </a:p>
          <a:p>
            <a:r>
              <a:rPr lang="nl-NL" dirty="0"/>
              <a:t>Feochromocytoom</a:t>
            </a:r>
          </a:p>
          <a:p>
            <a:r>
              <a:rPr lang="nl-NL" dirty="0"/>
              <a:t>Schildklierfunctie stoornissen</a:t>
            </a:r>
          </a:p>
          <a:p>
            <a:r>
              <a:rPr lang="nl-NL" dirty="0" err="1"/>
              <a:t>Cushing</a:t>
            </a:r>
            <a:endParaRPr lang="nl-NL" dirty="0"/>
          </a:p>
          <a:p>
            <a:r>
              <a:rPr lang="nl-NL" dirty="0"/>
              <a:t>Coarctatio aortae</a:t>
            </a:r>
          </a:p>
          <a:p>
            <a:endParaRPr lang="nl-NL" dirty="0"/>
          </a:p>
        </p:txBody>
      </p:sp>
    </p:spTree>
    <p:extLst>
      <p:ext uri="{BB962C8B-B14F-4D97-AF65-F5344CB8AC3E}">
        <p14:creationId xmlns:p14="http://schemas.microsoft.com/office/powerpoint/2010/main" val="1922727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OSAS</a:t>
            </a:r>
          </a:p>
        </p:txBody>
      </p:sp>
      <p:pic>
        <p:nvPicPr>
          <p:cNvPr id="5" name="Afbeelding 4"/>
          <p:cNvPicPr/>
          <p:nvPr/>
        </p:nvPicPr>
        <p:blipFill rotWithShape="1">
          <a:blip r:embed="rId2"/>
          <a:srcRect t="23990"/>
          <a:stretch/>
        </p:blipFill>
        <p:spPr bwMode="auto">
          <a:xfrm>
            <a:off x="695739" y="1690688"/>
            <a:ext cx="10137913" cy="36565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598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Primair hyperaldosteronisme</a:t>
            </a:r>
          </a:p>
        </p:txBody>
      </p:sp>
      <p:pic>
        <p:nvPicPr>
          <p:cNvPr id="4" name="Tijdelijke aanduiding voor inhoud 3"/>
          <p:cNvPicPr>
            <a:picLocks noGrp="1" noChangeAspect="1"/>
          </p:cNvPicPr>
          <p:nvPr>
            <p:ph sz="half" idx="1"/>
          </p:nvPr>
        </p:nvPicPr>
        <p:blipFill>
          <a:blip r:embed="rId2"/>
          <a:stretch>
            <a:fillRect/>
          </a:stretch>
        </p:blipFill>
        <p:spPr>
          <a:xfrm>
            <a:off x="838200" y="1690688"/>
            <a:ext cx="10325100" cy="3682206"/>
          </a:xfrm>
          <a:prstGeom prst="rect">
            <a:avLst/>
          </a:prstGeom>
        </p:spPr>
      </p:pic>
    </p:spTree>
    <p:extLst>
      <p:ext uri="{BB962C8B-B14F-4D97-AF65-F5344CB8AC3E}">
        <p14:creationId xmlns:p14="http://schemas.microsoft.com/office/powerpoint/2010/main" val="2349693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Nierarteriestenose</a:t>
            </a:r>
          </a:p>
        </p:txBody>
      </p:sp>
      <p:pic>
        <p:nvPicPr>
          <p:cNvPr id="4" name="Tijdelijke aanduiding voor inhoud 3"/>
          <p:cNvPicPr>
            <a:picLocks noGrp="1" noChangeAspect="1"/>
          </p:cNvPicPr>
          <p:nvPr>
            <p:ph sz="half" idx="1"/>
          </p:nvPr>
        </p:nvPicPr>
        <p:blipFill>
          <a:blip r:embed="rId2"/>
          <a:stretch>
            <a:fillRect/>
          </a:stretch>
        </p:blipFill>
        <p:spPr>
          <a:xfrm>
            <a:off x="838200" y="1967948"/>
            <a:ext cx="10515599" cy="3576396"/>
          </a:xfrm>
          <a:prstGeom prst="rect">
            <a:avLst/>
          </a:prstGeom>
        </p:spPr>
      </p:pic>
    </p:spTree>
    <p:extLst>
      <p:ext uri="{BB962C8B-B14F-4D97-AF65-F5344CB8AC3E}">
        <p14:creationId xmlns:p14="http://schemas.microsoft.com/office/powerpoint/2010/main" val="868676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Mevrouw Pieterse, 39 jaar</a:t>
            </a:r>
          </a:p>
        </p:txBody>
      </p:sp>
      <p:sp>
        <p:nvSpPr>
          <p:cNvPr id="3" name="Tijdelijke aanduiding voor inhoud 2"/>
          <p:cNvSpPr>
            <a:spLocks noGrp="1"/>
          </p:cNvSpPr>
          <p:nvPr>
            <p:ph sz="half" idx="1"/>
          </p:nvPr>
        </p:nvSpPr>
        <p:spPr/>
        <p:txBody>
          <a:bodyPr/>
          <a:lstStyle/>
          <a:p>
            <a:pPr>
              <a:buFontTx/>
              <a:buChar char="-"/>
            </a:pPr>
            <a:r>
              <a:rPr lang="nl-NL" dirty="0"/>
              <a:t>10 gram zout in 24 uurs urine</a:t>
            </a:r>
          </a:p>
          <a:p>
            <a:pPr>
              <a:buFontTx/>
              <a:buChar char="-"/>
            </a:pPr>
            <a:r>
              <a:rPr lang="nl-NL" dirty="0"/>
              <a:t>Geen aanwijzingen feochromocytoom, </a:t>
            </a:r>
            <a:r>
              <a:rPr lang="nl-NL" dirty="0" err="1"/>
              <a:t>cushing</a:t>
            </a:r>
            <a:r>
              <a:rPr lang="nl-NL" dirty="0"/>
              <a:t>, hyperaldosteronisme of nierarteriestenose</a:t>
            </a:r>
          </a:p>
          <a:p>
            <a:pPr>
              <a:buFontTx/>
              <a:buChar char="-"/>
            </a:pPr>
            <a:r>
              <a:rPr lang="nl-NL" dirty="0"/>
              <a:t>Stoppen met orale anticonceptie</a:t>
            </a:r>
          </a:p>
          <a:p>
            <a:endParaRPr lang="nl-NL" dirty="0"/>
          </a:p>
        </p:txBody>
      </p:sp>
      <p:pic>
        <p:nvPicPr>
          <p:cNvPr id="4" name="Afbeelding 3"/>
          <p:cNvPicPr>
            <a:picLocks noChangeAspect="1"/>
          </p:cNvPicPr>
          <p:nvPr/>
        </p:nvPicPr>
        <p:blipFill>
          <a:blip r:embed="rId2"/>
          <a:stretch>
            <a:fillRect/>
          </a:stretch>
        </p:blipFill>
        <p:spPr>
          <a:xfrm>
            <a:off x="8814260" y="3078067"/>
            <a:ext cx="3033183" cy="3233833"/>
          </a:xfrm>
          <a:prstGeom prst="rect">
            <a:avLst/>
          </a:prstGeom>
        </p:spPr>
      </p:pic>
    </p:spTree>
    <p:extLst>
      <p:ext uri="{BB962C8B-B14F-4D97-AF65-F5344CB8AC3E}">
        <p14:creationId xmlns:p14="http://schemas.microsoft.com/office/powerpoint/2010/main" val="394833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Streefwaarden behandeling</a:t>
            </a:r>
          </a:p>
        </p:txBody>
      </p:sp>
      <p:sp>
        <p:nvSpPr>
          <p:cNvPr id="3" name="Tijdelijke aanduiding voor inhoud 2"/>
          <p:cNvSpPr>
            <a:spLocks noGrp="1"/>
          </p:cNvSpPr>
          <p:nvPr>
            <p:ph sz="half" idx="1"/>
          </p:nvPr>
        </p:nvSpPr>
        <p:spPr/>
        <p:txBody>
          <a:bodyPr/>
          <a:lstStyle/>
          <a:p>
            <a:pPr>
              <a:lnSpc>
                <a:spcPct val="150000"/>
              </a:lnSpc>
            </a:pPr>
            <a:r>
              <a:rPr lang="nl-NL" dirty="0">
                <a:latin typeface="Arial" panose="020B0604020202020204" pitchFamily="34" charset="0"/>
                <a:cs typeface="Arial" panose="020B0604020202020204" pitchFamily="34" charset="0"/>
              </a:rPr>
              <a:t>Personen &lt; 70 jaar: &lt; 140 mmHg, indien mogelijk &lt; 130 mmHg</a:t>
            </a:r>
          </a:p>
          <a:p>
            <a:pPr>
              <a:lnSpc>
                <a:spcPct val="150000"/>
              </a:lnSpc>
            </a:pPr>
            <a:r>
              <a:rPr lang="nl-NL" dirty="0">
                <a:latin typeface="Arial" panose="020B0604020202020204" pitchFamily="34" charset="0"/>
                <a:cs typeface="Arial" panose="020B0604020202020204" pitchFamily="34" charset="0"/>
              </a:rPr>
              <a:t>Niet- kwetsbare ouderen: &lt; 150 mmHg, indien mogelijk &lt; 140 mmHg</a:t>
            </a:r>
          </a:p>
          <a:p>
            <a:pPr>
              <a:lnSpc>
                <a:spcPct val="150000"/>
              </a:lnSpc>
            </a:pPr>
            <a:r>
              <a:rPr lang="nl-NL" dirty="0">
                <a:latin typeface="Arial" panose="020B0604020202020204" pitchFamily="34" charset="0"/>
                <a:cs typeface="Arial" panose="020B0604020202020204" pitchFamily="34" charset="0"/>
              </a:rPr>
              <a:t>Kwetsbare ouderen: &lt; 150 mmHg, voorzichtig </a:t>
            </a:r>
            <a:r>
              <a:rPr lang="nl-NL" dirty="0" err="1">
                <a:latin typeface="Arial" panose="020B0604020202020204" pitchFamily="34" charset="0"/>
                <a:cs typeface="Arial" panose="020B0604020202020204" pitchFamily="34" charset="0"/>
              </a:rPr>
              <a:t>tritreren</a:t>
            </a:r>
            <a:r>
              <a:rPr lang="nl-NL" dirty="0">
                <a:latin typeface="Arial" panose="020B0604020202020204" pitchFamily="34" charset="0"/>
                <a:cs typeface="Arial" panose="020B0604020202020204" pitchFamily="34" charset="0"/>
              </a:rPr>
              <a:t>!</a:t>
            </a:r>
          </a:p>
          <a:p>
            <a:pPr marL="0" indent="0">
              <a:buNone/>
            </a:pPr>
            <a:endParaRPr lang="nl-NL" dirty="0"/>
          </a:p>
        </p:txBody>
      </p:sp>
    </p:spTree>
    <p:extLst>
      <p:ext uri="{BB962C8B-B14F-4D97-AF65-F5344CB8AC3E}">
        <p14:creationId xmlns:p14="http://schemas.microsoft.com/office/powerpoint/2010/main" val="1526114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Hypercholesterolemie</a:t>
            </a:r>
          </a:p>
        </p:txBody>
      </p:sp>
      <p:sp>
        <p:nvSpPr>
          <p:cNvPr id="3" name="Tijdelijke aanduiding voor inhoud 2"/>
          <p:cNvSpPr>
            <a:spLocks noGrp="1"/>
          </p:cNvSpPr>
          <p:nvPr>
            <p:ph sz="half" idx="1"/>
          </p:nvPr>
        </p:nvSpPr>
        <p:spPr/>
        <p:txBody>
          <a:bodyPr/>
          <a:lstStyle/>
          <a:p>
            <a:r>
              <a:rPr lang="nl-NL" dirty="0"/>
              <a:t>Erfelijkheid</a:t>
            </a:r>
          </a:p>
          <a:p>
            <a:r>
              <a:rPr lang="nl-NL" dirty="0"/>
              <a:t>Medicamenteuze behandeling</a:t>
            </a:r>
          </a:p>
          <a:p>
            <a:pPr marL="0" indent="0">
              <a:buNone/>
            </a:pPr>
            <a:endParaRPr lang="nl-NL" dirty="0"/>
          </a:p>
        </p:txBody>
      </p:sp>
    </p:spTree>
    <p:extLst>
      <p:ext uri="{BB962C8B-B14F-4D97-AF65-F5344CB8AC3E}">
        <p14:creationId xmlns:p14="http://schemas.microsoft.com/office/powerpoint/2010/main" val="2114511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Wanneer denk je aan erfelijk verhoogd cholesterol?</a:t>
            </a:r>
          </a:p>
        </p:txBody>
      </p:sp>
      <p:pic>
        <p:nvPicPr>
          <p:cNvPr id="4" name="Picture 2" descr="codominant"/>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4516854" y="1272209"/>
            <a:ext cx="4013371" cy="528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320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descr="https://leefh.nl/wp-content/uploads/2015/04/34152_LEEFH_diagnosekaart_c-1-1.jpg"/>
          <p:cNvPicPr>
            <a:picLocks noGrp="1"/>
          </p:cNvPicPr>
          <p:nvPr>
            <p:ph sz="half" idx="1"/>
          </p:nvPr>
        </p:nvPicPr>
        <p:blipFill rotWithShape="1">
          <a:blip r:embed="rId2">
            <a:extLst>
              <a:ext uri="{28A0092B-C50C-407E-A947-70E740481C1C}">
                <a14:useLocalDpi xmlns:a14="http://schemas.microsoft.com/office/drawing/2010/main" val="0"/>
              </a:ext>
            </a:extLst>
          </a:blip>
          <a:srcRect l="8598" t="4670" r="1" b="34976"/>
          <a:stretch/>
        </p:blipFill>
        <p:spPr bwMode="auto">
          <a:xfrm>
            <a:off x="2802835" y="0"/>
            <a:ext cx="6281529" cy="68579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4610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Uiterlijke kenmerken hypercholesterolemie</a:t>
            </a:r>
          </a:p>
        </p:txBody>
      </p:sp>
      <p:pic>
        <p:nvPicPr>
          <p:cNvPr id="4" name="Picture 3" descr="arcus01"/>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85962" y="2148375"/>
            <a:ext cx="2865120" cy="2950464"/>
          </a:xfrm>
          <a:prstGeom prst="rect">
            <a:avLst/>
          </a:prstGeom>
          <a:noFill/>
          <a:ln w="76200">
            <a:solidFill>
              <a:schemeClr val="folHlink"/>
            </a:solidFill>
            <a:miter lim="800000"/>
            <a:headEnd/>
            <a:tailEnd/>
          </a:ln>
        </p:spPr>
      </p:pic>
      <p:pic>
        <p:nvPicPr>
          <p:cNvPr id="5" name="Picture 3" descr="xanthel01"/>
          <p:cNvPicPr/>
          <p:nvPr/>
        </p:nvPicPr>
        <p:blipFill>
          <a:blip r:embed="rId3">
            <a:extLst>
              <a:ext uri="{28A0092B-C50C-407E-A947-70E740481C1C}">
                <a14:useLocalDpi xmlns:a14="http://schemas.microsoft.com/office/drawing/2010/main" val="0"/>
              </a:ext>
            </a:extLst>
          </a:blip>
          <a:srcRect/>
          <a:stretch>
            <a:fillRect/>
          </a:stretch>
        </p:blipFill>
        <p:spPr bwMode="auto">
          <a:xfrm>
            <a:off x="4299184" y="2148375"/>
            <a:ext cx="3035894" cy="2950464"/>
          </a:xfrm>
          <a:prstGeom prst="rect">
            <a:avLst/>
          </a:prstGeom>
          <a:noFill/>
          <a:ln w="76200">
            <a:solidFill>
              <a:schemeClr val="folHlink"/>
            </a:solidFill>
            <a:miter lim="800000"/>
            <a:headEnd/>
            <a:tailEnd/>
          </a:ln>
        </p:spPr>
      </p:pic>
      <p:pic>
        <p:nvPicPr>
          <p:cNvPr id="6" name="Picture 3" descr="apxant04"/>
          <p:cNvPicPr/>
          <p:nvPr/>
        </p:nvPicPr>
        <p:blipFill>
          <a:blip r:embed="rId4">
            <a:extLst>
              <a:ext uri="{28A0092B-C50C-407E-A947-70E740481C1C}">
                <a14:useLocalDpi xmlns:a14="http://schemas.microsoft.com/office/drawing/2010/main" val="0"/>
              </a:ext>
            </a:extLst>
          </a:blip>
          <a:srcRect r="2559"/>
          <a:stretch>
            <a:fillRect/>
          </a:stretch>
        </p:blipFill>
        <p:spPr bwMode="auto">
          <a:xfrm>
            <a:off x="7783180" y="2148375"/>
            <a:ext cx="3169742" cy="2950464"/>
          </a:xfrm>
          <a:prstGeom prst="rect">
            <a:avLst/>
          </a:prstGeom>
          <a:noFill/>
          <a:ln w="76200">
            <a:solidFill>
              <a:schemeClr val="folHlink"/>
            </a:solidFill>
            <a:miter lim="800000"/>
            <a:headEnd/>
            <a:tailEnd/>
          </a:ln>
        </p:spPr>
      </p:pic>
    </p:spTree>
    <p:extLst>
      <p:ext uri="{BB962C8B-B14F-4D97-AF65-F5344CB8AC3E}">
        <p14:creationId xmlns:p14="http://schemas.microsoft.com/office/powerpoint/2010/main" val="35503595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a:extLst>
              <a:ext uri="{FF2B5EF4-FFF2-40B4-BE49-F238E27FC236}">
                <a16:creationId xmlns:a16="http://schemas.microsoft.com/office/drawing/2014/main" id="{DFF0561D-DB5E-49A7-BDDD-8B094B366E1E}"/>
              </a:ext>
            </a:extLst>
          </p:cNvPr>
          <p:cNvPicPr>
            <a:picLocks noGrp="1"/>
          </p:cNvPicPr>
          <p:nvPr>
            <p:ph sz="half" idx="1"/>
          </p:nvPr>
        </p:nvPicPr>
        <p:blipFill rotWithShape="1">
          <a:blip r:embed="rId2"/>
          <a:srcRect t="16461"/>
          <a:stretch/>
        </p:blipFill>
        <p:spPr bwMode="auto">
          <a:xfrm>
            <a:off x="1729409" y="655983"/>
            <a:ext cx="8686800" cy="60032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93619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Familiaire Hypercholesterolemie</a:t>
            </a:r>
          </a:p>
        </p:txBody>
      </p:sp>
      <p:sp>
        <p:nvSpPr>
          <p:cNvPr id="3" name="Tijdelijke aanduiding voor inhoud 2"/>
          <p:cNvSpPr>
            <a:spLocks noGrp="1"/>
          </p:cNvSpPr>
          <p:nvPr>
            <p:ph sz="half" idx="1"/>
          </p:nvPr>
        </p:nvSpPr>
        <p:spPr/>
        <p:txBody>
          <a:bodyPr/>
          <a:lstStyle/>
          <a:p>
            <a:r>
              <a:rPr lang="nl-NL" dirty="0"/>
              <a:t>FH is een dominant-overervende aandoening</a:t>
            </a:r>
          </a:p>
          <a:p>
            <a:r>
              <a:rPr lang="nl-NL" dirty="0"/>
              <a:t>1:300</a:t>
            </a:r>
          </a:p>
          <a:p>
            <a:r>
              <a:rPr lang="nl-NL" dirty="0"/>
              <a:t>Coronaire hartziekten ontwikkelen zich doorgaans tussen het 40ste </a:t>
            </a:r>
          </a:p>
          <a:p>
            <a:pPr marL="0" indent="0">
              <a:buNone/>
            </a:pPr>
            <a:r>
              <a:rPr lang="nl-NL" dirty="0"/>
              <a:t>    en 50ste levensjaar</a:t>
            </a:r>
          </a:p>
          <a:p>
            <a:r>
              <a:rPr lang="nl-NL" dirty="0"/>
              <a:t>Homozygote FH kan sterfte aan HVZ voor het 20ste levensjaar </a:t>
            </a:r>
          </a:p>
          <a:p>
            <a:pPr marL="0" indent="0">
              <a:buNone/>
            </a:pPr>
            <a:r>
              <a:rPr lang="nl-NL" dirty="0"/>
              <a:t>    veroorzaken</a:t>
            </a:r>
          </a:p>
          <a:p>
            <a:r>
              <a:rPr lang="nl-NL" dirty="0"/>
              <a:t>Goed behandelbaar</a:t>
            </a:r>
          </a:p>
          <a:p>
            <a:endParaRPr lang="nl-NL" dirty="0"/>
          </a:p>
        </p:txBody>
      </p:sp>
    </p:spTree>
    <p:extLst>
      <p:ext uri="{BB962C8B-B14F-4D97-AF65-F5344CB8AC3E}">
        <p14:creationId xmlns:p14="http://schemas.microsoft.com/office/powerpoint/2010/main" val="26656315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p:cNvPicPr>
          <p:nvPr>
            <p:ph sz="half" idx="1"/>
          </p:nvPr>
        </p:nvPicPr>
        <p:blipFill>
          <a:blip r:embed="rId2"/>
          <a:stretch>
            <a:fillRect/>
          </a:stretch>
        </p:blipFill>
        <p:spPr>
          <a:xfrm>
            <a:off x="1371600" y="365125"/>
            <a:ext cx="9243391" cy="5956161"/>
          </a:xfrm>
          <a:prstGeom prst="rect">
            <a:avLst/>
          </a:prstGeom>
        </p:spPr>
      </p:pic>
    </p:spTree>
    <p:extLst>
      <p:ext uri="{BB962C8B-B14F-4D97-AF65-F5344CB8AC3E}">
        <p14:creationId xmlns:p14="http://schemas.microsoft.com/office/powerpoint/2010/main" val="2855649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sz="half" idx="1"/>
          </p:nvPr>
        </p:nvPicPr>
        <p:blipFill>
          <a:blip r:embed="rId3"/>
          <a:stretch>
            <a:fillRect/>
          </a:stretch>
        </p:blipFill>
        <p:spPr>
          <a:xfrm>
            <a:off x="838201" y="211779"/>
            <a:ext cx="9518374" cy="6646221"/>
          </a:xfrm>
          <a:prstGeom prst="rect">
            <a:avLst/>
          </a:prstGeom>
        </p:spPr>
      </p:pic>
    </p:spTree>
    <p:extLst>
      <p:ext uri="{BB962C8B-B14F-4D97-AF65-F5344CB8AC3E}">
        <p14:creationId xmlns:p14="http://schemas.microsoft.com/office/powerpoint/2010/main" val="4158583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Medicamenteuze behandeling</a:t>
            </a:r>
          </a:p>
        </p:txBody>
      </p:sp>
      <p:sp>
        <p:nvSpPr>
          <p:cNvPr id="3" name="Tijdelijke aanduiding voor inhoud 2"/>
          <p:cNvSpPr>
            <a:spLocks noGrp="1"/>
          </p:cNvSpPr>
          <p:nvPr>
            <p:ph sz="half" idx="1"/>
          </p:nvPr>
        </p:nvSpPr>
        <p:spPr/>
        <p:txBody>
          <a:bodyPr/>
          <a:lstStyle/>
          <a:p>
            <a:r>
              <a:rPr lang="nl-NL" dirty="0"/>
              <a:t>Statine</a:t>
            </a:r>
          </a:p>
          <a:p>
            <a:r>
              <a:rPr lang="nl-NL" dirty="0" err="1"/>
              <a:t>Ezetimibe</a:t>
            </a:r>
            <a:endParaRPr lang="nl-NL" dirty="0"/>
          </a:p>
          <a:p>
            <a:r>
              <a:rPr lang="nl-NL" dirty="0" err="1"/>
              <a:t>Fibraat</a:t>
            </a:r>
            <a:r>
              <a:rPr lang="nl-NL" dirty="0"/>
              <a:t> </a:t>
            </a:r>
          </a:p>
          <a:p>
            <a:r>
              <a:rPr lang="nl-NL" dirty="0"/>
              <a:t>PCSK9 remmer</a:t>
            </a:r>
          </a:p>
          <a:p>
            <a:r>
              <a:rPr lang="nl-NL" dirty="0" err="1"/>
              <a:t>Bempedoïnezuur</a:t>
            </a:r>
            <a:r>
              <a:rPr lang="nl-NL" dirty="0"/>
              <a:t> (</a:t>
            </a:r>
            <a:r>
              <a:rPr lang="nl-NL" dirty="0" err="1"/>
              <a:t>Nilemdo</a:t>
            </a:r>
            <a:r>
              <a:rPr lang="nl-NL" dirty="0"/>
              <a:t>)</a:t>
            </a:r>
          </a:p>
          <a:p>
            <a:r>
              <a:rPr lang="nl-NL" dirty="0" err="1"/>
              <a:t>Icosapent</a:t>
            </a:r>
            <a:r>
              <a:rPr lang="nl-NL" dirty="0"/>
              <a:t>-ethyl (</a:t>
            </a:r>
            <a:r>
              <a:rPr lang="nl-NL" dirty="0" err="1"/>
              <a:t>Vazkepa</a:t>
            </a:r>
            <a:r>
              <a:rPr lang="nl-NL" dirty="0"/>
              <a:t>)</a:t>
            </a:r>
          </a:p>
          <a:p>
            <a:endParaRPr lang="nl-NL" dirty="0"/>
          </a:p>
          <a:p>
            <a:pPr marL="0" indent="0">
              <a:buNone/>
            </a:pPr>
            <a:endParaRPr lang="nl-NL" dirty="0"/>
          </a:p>
        </p:txBody>
      </p:sp>
    </p:spTree>
    <p:extLst>
      <p:ext uri="{BB962C8B-B14F-4D97-AF65-F5344CB8AC3E}">
        <p14:creationId xmlns:p14="http://schemas.microsoft.com/office/powerpoint/2010/main" val="24292232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C0A99F5-704D-404A-A186-4E05AF8F94EC}"/>
              </a:ext>
            </a:extLst>
          </p:cNvPr>
          <p:cNvGrpSpPr/>
          <p:nvPr/>
        </p:nvGrpSpPr>
        <p:grpSpPr>
          <a:xfrm>
            <a:off x="1471613" y="1690688"/>
            <a:ext cx="9415462" cy="4010025"/>
            <a:chOff x="748721" y="1827637"/>
            <a:chExt cx="7474591" cy="3633363"/>
          </a:xfrm>
        </p:grpSpPr>
        <p:graphicFrame>
          <p:nvGraphicFramePr>
            <p:cNvPr id="3" name="Chart 5">
              <a:extLst>
                <a:ext uri="{FF2B5EF4-FFF2-40B4-BE49-F238E27FC236}">
                  <a16:creationId xmlns:a16="http://schemas.microsoft.com/office/drawing/2014/main" id="{5A4D7978-3D8F-4422-86C7-1C056B89C250}"/>
                </a:ext>
              </a:extLst>
            </p:cNvPr>
            <p:cNvGraphicFramePr/>
            <p:nvPr/>
          </p:nvGraphicFramePr>
          <p:xfrm>
            <a:off x="748721" y="2329518"/>
            <a:ext cx="7474591" cy="313148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1">
              <a:extLst>
                <a:ext uri="{FF2B5EF4-FFF2-40B4-BE49-F238E27FC236}">
                  <a16:creationId xmlns:a16="http://schemas.microsoft.com/office/drawing/2014/main" id="{CC94DBE9-9B9B-45E7-AE81-0D93F2C7DC42}"/>
                </a:ext>
              </a:extLst>
            </p:cNvPr>
            <p:cNvSpPr txBox="1"/>
            <p:nvPr/>
          </p:nvSpPr>
          <p:spPr>
            <a:xfrm>
              <a:off x="3219278" y="3684048"/>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10 mg</a:t>
              </a:r>
            </a:p>
          </p:txBody>
        </p:sp>
        <p:sp>
          <p:nvSpPr>
            <p:cNvPr id="5" name="TextBox 1">
              <a:extLst>
                <a:ext uri="{FF2B5EF4-FFF2-40B4-BE49-F238E27FC236}">
                  <a16:creationId xmlns:a16="http://schemas.microsoft.com/office/drawing/2014/main" id="{CC94DBE9-9B9B-45E7-AE81-0D93F2C7DC42}"/>
                </a:ext>
              </a:extLst>
            </p:cNvPr>
            <p:cNvSpPr txBox="1"/>
            <p:nvPr/>
          </p:nvSpPr>
          <p:spPr>
            <a:xfrm>
              <a:off x="3219278" y="4245047"/>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20 mg</a:t>
              </a:r>
            </a:p>
          </p:txBody>
        </p:sp>
        <p:sp>
          <p:nvSpPr>
            <p:cNvPr id="6" name="TextBox 1">
              <a:extLst>
                <a:ext uri="{FF2B5EF4-FFF2-40B4-BE49-F238E27FC236}">
                  <a16:creationId xmlns:a16="http://schemas.microsoft.com/office/drawing/2014/main" id="{CC94DBE9-9B9B-45E7-AE81-0D93F2C7DC42}"/>
                </a:ext>
              </a:extLst>
            </p:cNvPr>
            <p:cNvSpPr txBox="1"/>
            <p:nvPr/>
          </p:nvSpPr>
          <p:spPr>
            <a:xfrm>
              <a:off x="3219278" y="4801334"/>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40 mg</a:t>
              </a:r>
            </a:p>
          </p:txBody>
        </p:sp>
        <p:sp>
          <p:nvSpPr>
            <p:cNvPr id="7" name="TextBox 1">
              <a:extLst>
                <a:ext uri="{FF2B5EF4-FFF2-40B4-BE49-F238E27FC236}">
                  <a16:creationId xmlns:a16="http://schemas.microsoft.com/office/drawing/2014/main" id="{4C2237E0-600B-45F9-9EC5-9E1E23312EAF}"/>
                </a:ext>
              </a:extLst>
            </p:cNvPr>
            <p:cNvSpPr txBox="1"/>
            <p:nvPr/>
          </p:nvSpPr>
          <p:spPr>
            <a:xfrm>
              <a:off x="6076025" y="2579186"/>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20 mg</a:t>
              </a:r>
            </a:p>
          </p:txBody>
        </p:sp>
        <p:sp>
          <p:nvSpPr>
            <p:cNvPr id="8" name="TextBox 1">
              <a:extLst>
                <a:ext uri="{FF2B5EF4-FFF2-40B4-BE49-F238E27FC236}">
                  <a16:creationId xmlns:a16="http://schemas.microsoft.com/office/drawing/2014/main" id="{4C2237E0-600B-45F9-9EC5-9E1E23312EAF}"/>
                </a:ext>
              </a:extLst>
            </p:cNvPr>
            <p:cNvSpPr txBox="1"/>
            <p:nvPr/>
          </p:nvSpPr>
          <p:spPr>
            <a:xfrm>
              <a:off x="6835542" y="2579186"/>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40 mg</a:t>
              </a:r>
            </a:p>
          </p:txBody>
        </p:sp>
        <p:sp>
          <p:nvSpPr>
            <p:cNvPr id="9" name="TextBox 1">
              <a:extLst>
                <a:ext uri="{FF2B5EF4-FFF2-40B4-BE49-F238E27FC236}">
                  <a16:creationId xmlns:a16="http://schemas.microsoft.com/office/drawing/2014/main" id="{4C2237E0-600B-45F9-9EC5-9E1E23312EAF}"/>
                </a:ext>
              </a:extLst>
            </p:cNvPr>
            <p:cNvSpPr txBox="1"/>
            <p:nvPr/>
          </p:nvSpPr>
          <p:spPr>
            <a:xfrm>
              <a:off x="5031168" y="3131803"/>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20 mg</a:t>
              </a:r>
            </a:p>
          </p:txBody>
        </p:sp>
        <p:sp>
          <p:nvSpPr>
            <p:cNvPr id="10" name="TextBox 1">
              <a:extLst>
                <a:ext uri="{FF2B5EF4-FFF2-40B4-BE49-F238E27FC236}">
                  <a16:creationId xmlns:a16="http://schemas.microsoft.com/office/drawing/2014/main" id="{4C2237E0-600B-45F9-9EC5-9E1E23312EAF}"/>
                </a:ext>
              </a:extLst>
            </p:cNvPr>
            <p:cNvSpPr txBox="1"/>
            <p:nvPr/>
          </p:nvSpPr>
          <p:spPr>
            <a:xfrm>
              <a:off x="5420946" y="3130902"/>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40 mg</a:t>
              </a:r>
            </a:p>
          </p:txBody>
        </p:sp>
        <p:sp>
          <p:nvSpPr>
            <p:cNvPr id="11" name="TextBox 1">
              <a:extLst>
                <a:ext uri="{FF2B5EF4-FFF2-40B4-BE49-F238E27FC236}">
                  <a16:creationId xmlns:a16="http://schemas.microsoft.com/office/drawing/2014/main" id="{4C2237E0-600B-45F9-9EC5-9E1E23312EAF}"/>
                </a:ext>
              </a:extLst>
            </p:cNvPr>
            <p:cNvSpPr txBox="1"/>
            <p:nvPr/>
          </p:nvSpPr>
          <p:spPr>
            <a:xfrm>
              <a:off x="6096910" y="3130902"/>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80 mg</a:t>
              </a:r>
            </a:p>
          </p:txBody>
        </p:sp>
        <p:sp>
          <p:nvSpPr>
            <p:cNvPr id="12" name="TextBox 1">
              <a:extLst>
                <a:ext uri="{FF2B5EF4-FFF2-40B4-BE49-F238E27FC236}">
                  <a16:creationId xmlns:a16="http://schemas.microsoft.com/office/drawing/2014/main" id="{4C2237E0-600B-45F9-9EC5-9E1E23312EAF}"/>
                </a:ext>
              </a:extLst>
            </p:cNvPr>
            <p:cNvSpPr txBox="1"/>
            <p:nvPr/>
          </p:nvSpPr>
          <p:spPr>
            <a:xfrm>
              <a:off x="4486016" y="3683163"/>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dirty="0">
                  <a:solidFill>
                    <a:schemeClr val="bg1"/>
                  </a:solidFill>
                </a:rPr>
                <a:t>20 mg</a:t>
              </a:r>
            </a:p>
          </p:txBody>
        </p:sp>
        <p:sp>
          <p:nvSpPr>
            <p:cNvPr id="13" name="TextBox 1">
              <a:extLst>
                <a:ext uri="{FF2B5EF4-FFF2-40B4-BE49-F238E27FC236}">
                  <a16:creationId xmlns:a16="http://schemas.microsoft.com/office/drawing/2014/main" id="{4C2237E0-600B-45F9-9EC5-9E1E23312EAF}"/>
                </a:ext>
              </a:extLst>
            </p:cNvPr>
            <p:cNvSpPr txBox="1"/>
            <p:nvPr/>
          </p:nvSpPr>
          <p:spPr>
            <a:xfrm>
              <a:off x="5031168" y="3684048"/>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40 mg</a:t>
              </a:r>
            </a:p>
          </p:txBody>
        </p:sp>
        <p:sp>
          <p:nvSpPr>
            <p:cNvPr id="14" name="TextBox 1">
              <a:extLst>
                <a:ext uri="{FF2B5EF4-FFF2-40B4-BE49-F238E27FC236}">
                  <a16:creationId xmlns:a16="http://schemas.microsoft.com/office/drawing/2014/main" id="{4C2237E0-600B-45F9-9EC5-9E1E23312EAF}"/>
                </a:ext>
              </a:extLst>
            </p:cNvPr>
            <p:cNvSpPr txBox="1"/>
            <p:nvPr/>
          </p:nvSpPr>
          <p:spPr>
            <a:xfrm>
              <a:off x="4522817" y="4242055"/>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40 mg</a:t>
              </a:r>
            </a:p>
          </p:txBody>
        </p:sp>
        <p:sp>
          <p:nvSpPr>
            <p:cNvPr id="15" name="TextBox 1">
              <a:extLst>
                <a:ext uri="{FF2B5EF4-FFF2-40B4-BE49-F238E27FC236}">
                  <a16:creationId xmlns:a16="http://schemas.microsoft.com/office/drawing/2014/main" id="{4C2237E0-600B-45F9-9EC5-9E1E23312EAF}"/>
                </a:ext>
              </a:extLst>
            </p:cNvPr>
            <p:cNvSpPr txBox="1"/>
            <p:nvPr/>
          </p:nvSpPr>
          <p:spPr>
            <a:xfrm>
              <a:off x="5078793" y="4241154"/>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80 mg</a:t>
              </a:r>
            </a:p>
          </p:txBody>
        </p:sp>
        <p:sp>
          <p:nvSpPr>
            <p:cNvPr id="16" name="TextBox 1">
              <a:extLst>
                <a:ext uri="{FF2B5EF4-FFF2-40B4-BE49-F238E27FC236}">
                  <a16:creationId xmlns:a16="http://schemas.microsoft.com/office/drawing/2014/main" id="{4C2237E0-600B-45F9-9EC5-9E1E23312EAF}"/>
                </a:ext>
              </a:extLst>
            </p:cNvPr>
            <p:cNvSpPr txBox="1"/>
            <p:nvPr/>
          </p:nvSpPr>
          <p:spPr>
            <a:xfrm>
              <a:off x="4539326" y="4801334"/>
              <a:ext cx="566258" cy="1635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800">
                  <a:solidFill>
                    <a:schemeClr val="bg1"/>
                  </a:solidFill>
                </a:rPr>
                <a:t>80 mg</a:t>
              </a:r>
            </a:p>
          </p:txBody>
        </p:sp>
        <p:sp>
          <p:nvSpPr>
            <p:cNvPr id="17" name="TextBox 22">
              <a:extLst>
                <a:ext uri="{FF2B5EF4-FFF2-40B4-BE49-F238E27FC236}">
                  <a16:creationId xmlns:a16="http://schemas.microsoft.com/office/drawing/2014/main" id="{AA7459AA-16AB-4E2C-9991-B4F8DE4FB47E}"/>
                </a:ext>
              </a:extLst>
            </p:cNvPr>
            <p:cNvSpPr txBox="1"/>
            <p:nvPr/>
          </p:nvSpPr>
          <p:spPr>
            <a:xfrm>
              <a:off x="3033669" y="1827637"/>
              <a:ext cx="3076662" cy="400110"/>
            </a:xfrm>
            <a:prstGeom prst="rect">
              <a:avLst/>
            </a:prstGeom>
            <a:noFill/>
          </p:spPr>
          <p:txBody>
            <a:bodyPr wrap="square" rtlCol="0">
              <a:spAutoFit/>
            </a:bodyPr>
            <a:lstStyle/>
            <a:p>
              <a:r>
                <a:rPr lang="nl-NL" sz="2000" b="1"/>
                <a:t>Reductie van LDL-C (%)*</a:t>
              </a:r>
            </a:p>
          </p:txBody>
        </p:sp>
        <p:cxnSp>
          <p:nvCxnSpPr>
            <p:cNvPr id="18" name="Straight Connector 2">
              <a:extLst>
                <a:ext uri="{FF2B5EF4-FFF2-40B4-BE49-F238E27FC236}">
                  <a16:creationId xmlns:a16="http://schemas.microsoft.com/office/drawing/2014/main" id="{B1808932-24CE-41AA-8073-2FEE0B6158D0}"/>
                </a:ext>
              </a:extLst>
            </p:cNvPr>
            <p:cNvCxnSpPr>
              <a:cxnSpLocks/>
            </p:cNvCxnSpPr>
            <p:nvPr/>
          </p:nvCxnSpPr>
          <p:spPr>
            <a:xfrm>
              <a:off x="5383270" y="2550390"/>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19" name="Straight Connector 23">
              <a:extLst>
                <a:ext uri="{FF2B5EF4-FFF2-40B4-BE49-F238E27FC236}">
                  <a16:creationId xmlns:a16="http://schemas.microsoft.com/office/drawing/2014/main" id="{1DF0572F-46CF-4AEB-9689-D6C738EA22E9}"/>
                </a:ext>
              </a:extLst>
            </p:cNvPr>
            <p:cNvCxnSpPr>
              <a:cxnSpLocks/>
            </p:cNvCxnSpPr>
            <p:nvPr/>
          </p:nvCxnSpPr>
          <p:spPr>
            <a:xfrm>
              <a:off x="5924536" y="2550051"/>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0" name="Straight Connector 24">
              <a:extLst>
                <a:ext uri="{FF2B5EF4-FFF2-40B4-BE49-F238E27FC236}">
                  <a16:creationId xmlns:a16="http://schemas.microsoft.com/office/drawing/2014/main" id="{C9B45769-9C08-4602-BA6A-355985AFE5A0}"/>
                </a:ext>
              </a:extLst>
            </p:cNvPr>
            <p:cNvCxnSpPr>
              <a:cxnSpLocks/>
            </p:cNvCxnSpPr>
            <p:nvPr/>
          </p:nvCxnSpPr>
          <p:spPr>
            <a:xfrm>
              <a:off x="6663168" y="2550051"/>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1" name="Straight Connector 25">
              <a:extLst>
                <a:ext uri="{FF2B5EF4-FFF2-40B4-BE49-F238E27FC236}">
                  <a16:creationId xmlns:a16="http://schemas.microsoft.com/office/drawing/2014/main" id="{E55D043E-E590-4C9C-8C6A-3379781EE10E}"/>
                </a:ext>
              </a:extLst>
            </p:cNvPr>
            <p:cNvCxnSpPr>
              <a:cxnSpLocks/>
            </p:cNvCxnSpPr>
            <p:nvPr/>
          </p:nvCxnSpPr>
          <p:spPr>
            <a:xfrm>
              <a:off x="5113094" y="3099227"/>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2" name="Straight Connector 26">
              <a:extLst>
                <a:ext uri="{FF2B5EF4-FFF2-40B4-BE49-F238E27FC236}">
                  <a16:creationId xmlns:a16="http://schemas.microsoft.com/office/drawing/2014/main" id="{160D8CCA-7F56-451D-8B47-E0D281789989}"/>
                </a:ext>
              </a:extLst>
            </p:cNvPr>
            <p:cNvCxnSpPr>
              <a:cxnSpLocks/>
            </p:cNvCxnSpPr>
            <p:nvPr/>
          </p:nvCxnSpPr>
          <p:spPr>
            <a:xfrm>
              <a:off x="5381308" y="3099227"/>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3" name="Straight Connector 27">
              <a:extLst>
                <a:ext uri="{FF2B5EF4-FFF2-40B4-BE49-F238E27FC236}">
                  <a16:creationId xmlns:a16="http://schemas.microsoft.com/office/drawing/2014/main" id="{A995B7CA-CAD2-4C46-A392-97B4D124EFAE}"/>
                </a:ext>
              </a:extLst>
            </p:cNvPr>
            <p:cNvCxnSpPr>
              <a:cxnSpLocks/>
            </p:cNvCxnSpPr>
            <p:nvPr/>
          </p:nvCxnSpPr>
          <p:spPr>
            <a:xfrm>
              <a:off x="5938522" y="3099227"/>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4" name="Straight Connector 28">
              <a:extLst>
                <a:ext uri="{FF2B5EF4-FFF2-40B4-BE49-F238E27FC236}">
                  <a16:creationId xmlns:a16="http://schemas.microsoft.com/office/drawing/2014/main" id="{2C0FB5A0-3BA7-48CD-BF5C-13C7C8C7C881}"/>
                </a:ext>
              </a:extLst>
            </p:cNvPr>
            <p:cNvCxnSpPr>
              <a:cxnSpLocks/>
            </p:cNvCxnSpPr>
            <p:nvPr/>
          </p:nvCxnSpPr>
          <p:spPr>
            <a:xfrm>
              <a:off x="4371283" y="3684048"/>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5" name="Straight Connector 29">
              <a:extLst>
                <a:ext uri="{FF2B5EF4-FFF2-40B4-BE49-F238E27FC236}">
                  <a16:creationId xmlns:a16="http://schemas.microsoft.com/office/drawing/2014/main" id="{8672E4FF-4D60-4092-B654-BA89AA3E2BCF}"/>
                </a:ext>
              </a:extLst>
            </p:cNvPr>
            <p:cNvCxnSpPr>
              <a:cxnSpLocks/>
            </p:cNvCxnSpPr>
            <p:nvPr/>
          </p:nvCxnSpPr>
          <p:spPr>
            <a:xfrm>
              <a:off x="5113094" y="3660217"/>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6" name="Straight Connector 30">
              <a:extLst>
                <a:ext uri="{FF2B5EF4-FFF2-40B4-BE49-F238E27FC236}">
                  <a16:creationId xmlns:a16="http://schemas.microsoft.com/office/drawing/2014/main" id="{C94882BC-A325-4E1A-BB39-8EAD62F836D1}"/>
                </a:ext>
              </a:extLst>
            </p:cNvPr>
            <p:cNvCxnSpPr>
              <a:cxnSpLocks/>
            </p:cNvCxnSpPr>
            <p:nvPr/>
          </p:nvCxnSpPr>
          <p:spPr>
            <a:xfrm>
              <a:off x="5383270" y="3660217"/>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7" name="Straight Connector 31">
              <a:extLst>
                <a:ext uri="{FF2B5EF4-FFF2-40B4-BE49-F238E27FC236}">
                  <a16:creationId xmlns:a16="http://schemas.microsoft.com/office/drawing/2014/main" id="{AAFBA191-9E00-4D0D-B81E-3C8E12943E4D}"/>
                </a:ext>
              </a:extLst>
            </p:cNvPr>
            <p:cNvCxnSpPr>
              <a:cxnSpLocks/>
            </p:cNvCxnSpPr>
            <p:nvPr/>
          </p:nvCxnSpPr>
          <p:spPr>
            <a:xfrm>
              <a:off x="4368301" y="4211885"/>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8" name="Straight Connector 32">
              <a:extLst>
                <a:ext uri="{FF2B5EF4-FFF2-40B4-BE49-F238E27FC236}">
                  <a16:creationId xmlns:a16="http://schemas.microsoft.com/office/drawing/2014/main" id="{77C2DD85-9B44-4588-9070-F5392BB9B2FA}"/>
                </a:ext>
              </a:extLst>
            </p:cNvPr>
            <p:cNvCxnSpPr>
              <a:cxnSpLocks/>
            </p:cNvCxnSpPr>
            <p:nvPr/>
          </p:nvCxnSpPr>
          <p:spPr>
            <a:xfrm>
              <a:off x="5105584" y="4214617"/>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29" name="Straight Connector 33">
              <a:extLst>
                <a:ext uri="{FF2B5EF4-FFF2-40B4-BE49-F238E27FC236}">
                  <a16:creationId xmlns:a16="http://schemas.microsoft.com/office/drawing/2014/main" id="{96179793-2170-446E-9D9E-4E02B9BC19CC}"/>
                </a:ext>
              </a:extLst>
            </p:cNvPr>
            <p:cNvCxnSpPr>
              <a:cxnSpLocks/>
            </p:cNvCxnSpPr>
            <p:nvPr/>
          </p:nvCxnSpPr>
          <p:spPr>
            <a:xfrm>
              <a:off x="4368301" y="4764890"/>
              <a:ext cx="0" cy="229910"/>
            </a:xfrm>
            <a:prstGeom prst="line">
              <a:avLst/>
            </a:prstGeom>
            <a:noFill/>
            <a:ln w="25400" cap="flat">
              <a:solidFill>
                <a:schemeClr val="bg1"/>
              </a:solidFill>
              <a:prstDash val="solid"/>
              <a:round/>
            </a:ln>
            <a:effectLst/>
            <a:sp3d/>
          </p:spPr>
          <p:style>
            <a:lnRef idx="0">
              <a:scrgbClr r="0" g="0" b="0"/>
            </a:lnRef>
            <a:fillRef idx="0">
              <a:scrgbClr r="0" g="0" b="0"/>
            </a:fillRef>
            <a:effectRef idx="0">
              <a:scrgbClr r="0" g="0" b="0"/>
            </a:effectRef>
            <a:fontRef idx="none"/>
          </p:style>
        </p:cxnSp>
      </p:grpSp>
      <p:sp>
        <p:nvSpPr>
          <p:cNvPr id="30" name="Titel 29"/>
          <p:cNvSpPr>
            <a:spLocks noGrp="1"/>
          </p:cNvSpPr>
          <p:nvPr>
            <p:ph type="title"/>
          </p:nvPr>
        </p:nvSpPr>
        <p:spPr/>
        <p:txBody>
          <a:bodyPr/>
          <a:lstStyle/>
          <a:p>
            <a:r>
              <a:rPr lang="nl-NL" dirty="0"/>
              <a:t>LDL-C verlaging met statines</a:t>
            </a:r>
          </a:p>
        </p:txBody>
      </p:sp>
    </p:spTree>
    <p:extLst>
      <p:ext uri="{BB962C8B-B14F-4D97-AF65-F5344CB8AC3E}">
        <p14:creationId xmlns:p14="http://schemas.microsoft.com/office/powerpoint/2010/main" val="1477368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3297"/>
            <a:ext cx="8731559" cy="1464526"/>
          </a:xfrm>
        </p:spPr>
        <p:txBody>
          <a:bodyPr>
            <a:normAutofit/>
          </a:bodyPr>
          <a:lstStyle/>
          <a:p>
            <a:r>
              <a:rPr lang="nl-NL" sz="3600" b="1" dirty="0" err="1"/>
              <a:t>Ezetimibe</a:t>
            </a:r>
            <a:endParaRPr lang="nl-NL" sz="3600" b="1" dirty="0"/>
          </a:p>
        </p:txBody>
      </p:sp>
      <p:sp>
        <p:nvSpPr>
          <p:cNvPr id="3" name="Text Placeholder 2"/>
          <p:cNvSpPr>
            <a:spLocks noGrp="1"/>
          </p:cNvSpPr>
          <p:nvPr>
            <p:ph type="body" idx="1"/>
          </p:nvPr>
        </p:nvSpPr>
        <p:spPr>
          <a:xfrm>
            <a:off x="1000124" y="1477823"/>
            <a:ext cx="10867197" cy="4648345"/>
          </a:xfrm>
        </p:spPr>
        <p:txBody>
          <a:bodyPr>
            <a:normAutofit/>
          </a:bodyPr>
          <a:lstStyle/>
          <a:p>
            <a:pPr marL="342900" lvl="1" indent="-342900"/>
            <a:r>
              <a:rPr lang="nl-NL" sz="2400" dirty="0"/>
              <a:t>Cholesterolverlagende behandeling voor patiënten waarbij statines onvoldoende effect hebben of die statines niet verdragen</a:t>
            </a:r>
          </a:p>
          <a:p>
            <a:pPr marL="0" lvl="1" indent="0">
              <a:buNone/>
            </a:pPr>
            <a:endParaRPr lang="nl-NL" sz="2400" dirty="0"/>
          </a:p>
          <a:p>
            <a:pPr marL="342900" lvl="1" indent="-342900"/>
            <a:r>
              <a:rPr lang="nl-NL" sz="2400" dirty="0"/>
              <a:t>Werkt in de darmen en zorgt dat er minder cholesterol wordt opgenomen uit de voeding</a:t>
            </a:r>
          </a:p>
          <a:p>
            <a:pPr marL="0" lvl="1" indent="0">
              <a:buNone/>
            </a:pPr>
            <a:endParaRPr lang="nl-NL" sz="2400" dirty="0"/>
          </a:p>
          <a:p>
            <a:pPr marL="342900" lvl="1" indent="-342900"/>
            <a:r>
              <a:rPr lang="nl-NL" sz="2400" dirty="0"/>
              <a:t>Verlaagt het LDL-c ongeveer 20%</a:t>
            </a:r>
          </a:p>
          <a:p>
            <a:pPr marL="0" lvl="1" indent="0">
              <a:buNone/>
            </a:pPr>
            <a:endParaRPr lang="nl-NL" sz="2400" dirty="0"/>
          </a:p>
          <a:p>
            <a:pPr marL="342900" lvl="1" indent="-342900"/>
            <a:r>
              <a:rPr lang="nl-NL" sz="2400" dirty="0"/>
              <a:t>Door de meeste patiënten goed verdragen, meest voorkomende bijwerkingen: buikpijn, diarree, winderigheid en vermoeidheid</a:t>
            </a:r>
          </a:p>
        </p:txBody>
      </p:sp>
      <p:sp>
        <p:nvSpPr>
          <p:cNvPr id="5" name="Rectangle 4"/>
          <p:cNvSpPr/>
          <p:nvPr/>
        </p:nvSpPr>
        <p:spPr>
          <a:xfrm>
            <a:off x="1000124" y="6281530"/>
            <a:ext cx="10728049" cy="369332"/>
          </a:xfrm>
          <a:prstGeom prst="rect">
            <a:avLst/>
          </a:prstGeom>
        </p:spPr>
        <p:txBody>
          <a:bodyPr wrap="square">
            <a:spAutoFit/>
          </a:bodyPr>
          <a:lstStyle/>
          <a:p>
            <a:pPr lvl="0" algn="r"/>
            <a:r>
              <a:rPr lang="nl-NL" sz="900" dirty="0">
                <a:solidFill>
                  <a:schemeClr val="bg1">
                    <a:lumMod val="50000"/>
                  </a:schemeClr>
                </a:solidFill>
                <a:latin typeface="+mj-lt"/>
                <a:ea typeface="+mj-ea"/>
                <a:cs typeface="Helvetica"/>
                <a:sym typeface="Helvetica"/>
              </a:rPr>
              <a:t>https://www.farmacotherapeutischkompas.nl/bladeren-volgens-boek/preparaatteksten/e/ezetimib</a:t>
            </a:r>
          </a:p>
          <a:p>
            <a:pPr lvl="0" algn="r"/>
            <a:r>
              <a:rPr lang="en-US" altLang="en-US" sz="900" dirty="0">
                <a:solidFill>
                  <a:schemeClr val="bg1">
                    <a:lumMod val="50000"/>
                  </a:schemeClr>
                </a:solidFill>
                <a:latin typeface="+mj-lt"/>
                <a:cs typeface="Helvetica" panose="020B0604020202020204" pitchFamily="34" charset="0"/>
              </a:rPr>
              <a:t>Cannon CP, et al. N Engl J Med 2015;372:2387–97</a:t>
            </a:r>
            <a:endParaRPr lang="nl-NL" sz="900" dirty="0">
              <a:solidFill>
                <a:schemeClr val="bg1">
                  <a:lumMod val="50000"/>
                </a:schemeClr>
              </a:solidFill>
              <a:latin typeface="+mj-lt"/>
              <a:ea typeface="+mj-ea"/>
              <a:cs typeface="Helvetica" panose="020B0604020202020204" pitchFamily="34" charset="0"/>
              <a:sym typeface="Helvetica"/>
            </a:endParaRPr>
          </a:p>
        </p:txBody>
      </p:sp>
    </p:spTree>
    <p:extLst>
      <p:ext uri="{BB962C8B-B14F-4D97-AF65-F5344CB8AC3E}">
        <p14:creationId xmlns:p14="http://schemas.microsoft.com/office/powerpoint/2010/main" val="880075896"/>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8C09E6DE-E350-2833-1C29-6AC08C980DCB}"/>
              </a:ext>
            </a:extLst>
          </p:cNvPr>
          <p:cNvPicPr>
            <a:picLocks noChangeAspect="1"/>
          </p:cNvPicPr>
          <p:nvPr/>
        </p:nvPicPr>
        <p:blipFill rotWithShape="1">
          <a:blip r:embed="rId3"/>
          <a:srcRect b="8215"/>
          <a:stretch/>
        </p:blipFill>
        <p:spPr>
          <a:xfrm>
            <a:off x="1322571" y="1783310"/>
            <a:ext cx="6887151" cy="4339194"/>
          </a:xfrm>
          <a:prstGeom prst="rect">
            <a:avLst/>
          </a:prstGeom>
        </p:spPr>
      </p:pic>
      <p:sp>
        <p:nvSpPr>
          <p:cNvPr id="3" name="Titel 1">
            <a:extLst>
              <a:ext uri="{FF2B5EF4-FFF2-40B4-BE49-F238E27FC236}">
                <a16:creationId xmlns:a16="http://schemas.microsoft.com/office/drawing/2014/main" id="{92CEA632-76E8-E8C4-F17B-06DBD2B887E7}"/>
              </a:ext>
            </a:extLst>
          </p:cNvPr>
          <p:cNvSpPr txBox="1">
            <a:spLocks/>
          </p:cNvSpPr>
          <p:nvPr/>
        </p:nvSpPr>
        <p:spPr>
          <a:xfrm>
            <a:off x="838199" y="365125"/>
            <a:ext cx="10403766" cy="1325563"/>
          </a:xfrm>
          <a:prstGeom prst="rect">
            <a:avLst/>
          </a:prstGeom>
        </p:spPr>
        <p:txBody>
          <a:bodyPr vert="horz" lIns="91440" tIns="45720" rIns="91440" bIns="45720" rtlCol="0" anchor="ctr">
            <a:normAutofit fontScale="60000" lnSpcReduction="20000"/>
          </a:bodyPr>
          <a:lstStyle>
            <a:lvl1pPr algn="l" defTabSz="914377" rtl="0" eaLnBrk="1" latinLnBrk="0" hangingPunct="1">
              <a:lnSpc>
                <a:spcPct val="90000"/>
              </a:lnSpc>
              <a:spcBef>
                <a:spcPct val="0"/>
              </a:spcBef>
              <a:buNone/>
              <a:defRPr sz="4267" b="1" i="0" kern="1200" spc="-200">
                <a:solidFill>
                  <a:srgbClr val="0C2074"/>
                </a:solidFill>
                <a:latin typeface="Arial Black" charset="0"/>
                <a:ea typeface="Arial Black" charset="0"/>
                <a:cs typeface="Arial Black" charset="0"/>
              </a:defRPr>
            </a:lvl1pPr>
          </a:lstStyle>
          <a:p>
            <a:pPr algn="ctr" fontAlgn="auto">
              <a:spcAft>
                <a:spcPts val="0"/>
              </a:spcAft>
            </a:pPr>
            <a:r>
              <a:rPr lang="nl-NL" sz="3600" dirty="0"/>
              <a:t> </a:t>
            </a:r>
            <a:br>
              <a:rPr lang="nl-NL" sz="3600" dirty="0"/>
            </a:br>
            <a:endParaRPr lang="nl-NL" sz="3600" dirty="0">
              <a:latin typeface="+mn-lt"/>
            </a:endParaRPr>
          </a:p>
          <a:p>
            <a:pPr fontAlgn="auto">
              <a:spcAft>
                <a:spcPts val="0"/>
              </a:spcAft>
            </a:pPr>
            <a:r>
              <a:rPr lang="nl-NL" sz="7300" dirty="0">
                <a:solidFill>
                  <a:schemeClr val="tx1"/>
                </a:solidFill>
                <a:latin typeface="+mn-lt"/>
                <a:cs typeface="Calibri Light" panose="020F0302020204030204" pitchFamily="34" charset="0"/>
              </a:rPr>
              <a:t>    Verschillende behandelopties subcutaan</a:t>
            </a:r>
          </a:p>
          <a:p>
            <a:pPr algn="ctr" fontAlgn="auto">
              <a:spcAft>
                <a:spcPts val="0"/>
              </a:spcAft>
            </a:pPr>
            <a:r>
              <a:rPr lang="nl-NL" sz="3800" b="0" dirty="0">
                <a:solidFill>
                  <a:schemeClr val="tx1"/>
                </a:solidFill>
                <a:latin typeface="+mn-lt"/>
                <a:cs typeface="Calibri Light" panose="020F0302020204030204" pitchFamily="34" charset="0"/>
              </a:rPr>
              <a:t> </a:t>
            </a:r>
          </a:p>
        </p:txBody>
      </p:sp>
      <p:pic>
        <p:nvPicPr>
          <p:cNvPr id="5" name="Picture 6"/>
          <p:cNvPicPr>
            <a:picLocks noChangeAspect="1"/>
          </p:cNvPicPr>
          <p:nvPr/>
        </p:nvPicPr>
        <p:blipFill>
          <a:blip r:embed="rId4"/>
          <a:stretch>
            <a:fillRect/>
          </a:stretch>
        </p:blipFill>
        <p:spPr>
          <a:xfrm>
            <a:off x="9459805" y="3952907"/>
            <a:ext cx="2052832" cy="749615"/>
          </a:xfrm>
          <a:prstGeom prst="rect">
            <a:avLst/>
          </a:prstGeom>
        </p:spPr>
      </p:pic>
      <p:pic>
        <p:nvPicPr>
          <p:cNvPr id="6" name="Picture 7"/>
          <p:cNvPicPr>
            <a:picLocks noChangeAspect="1"/>
          </p:cNvPicPr>
          <p:nvPr/>
        </p:nvPicPr>
        <p:blipFill>
          <a:blip r:embed="rId5"/>
          <a:stretch>
            <a:fillRect/>
          </a:stretch>
        </p:blipFill>
        <p:spPr>
          <a:xfrm>
            <a:off x="9459805" y="5046280"/>
            <a:ext cx="2052832" cy="925082"/>
          </a:xfrm>
          <a:prstGeom prst="rect">
            <a:avLst/>
          </a:prstGeom>
        </p:spPr>
      </p:pic>
      <p:pic>
        <p:nvPicPr>
          <p:cNvPr id="7" name="Afbeelding 6" descr="Givlaari Givosiran Injection, 250 m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59805" y="2386907"/>
            <a:ext cx="1782160" cy="1004559"/>
          </a:xfrm>
          <a:prstGeom prst="rect">
            <a:avLst/>
          </a:prstGeom>
          <a:noFill/>
          <a:ln>
            <a:noFill/>
          </a:ln>
        </p:spPr>
      </p:pic>
    </p:spTree>
    <p:extLst>
      <p:ext uri="{BB962C8B-B14F-4D97-AF65-F5344CB8AC3E}">
        <p14:creationId xmlns:p14="http://schemas.microsoft.com/office/powerpoint/2010/main" val="3553667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D:\kuloth\2014\June\18-05-2014\NR_aop\slides_img\nrcardio.2014.84-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9459" y="444830"/>
            <a:ext cx="8023654" cy="571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884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CE1F7D-C597-965F-1CC4-A69514B52E33}"/>
              </a:ext>
            </a:extLst>
          </p:cNvPr>
          <p:cNvSpPr>
            <a:spLocks noGrp="1"/>
          </p:cNvSpPr>
          <p:nvPr>
            <p:ph type="title"/>
          </p:nvPr>
        </p:nvSpPr>
        <p:spPr>
          <a:xfrm>
            <a:off x="708891" y="263525"/>
            <a:ext cx="10515600" cy="1325563"/>
          </a:xfrm>
        </p:spPr>
        <p:txBody>
          <a:bodyPr>
            <a:normAutofit/>
          </a:bodyPr>
          <a:lstStyle/>
          <a:p>
            <a:r>
              <a:rPr lang="nl-NL" sz="4400" b="1" dirty="0">
                <a:solidFill>
                  <a:schemeClr val="tx1"/>
                </a:solidFill>
                <a:latin typeface="+mn-lt"/>
              </a:rPr>
              <a:t>Introductie</a:t>
            </a:r>
          </a:p>
        </p:txBody>
      </p:sp>
      <p:graphicFrame>
        <p:nvGraphicFramePr>
          <p:cNvPr id="16" name="Tabel 16">
            <a:extLst>
              <a:ext uri="{FF2B5EF4-FFF2-40B4-BE49-F238E27FC236}">
                <a16:creationId xmlns:a16="http://schemas.microsoft.com/office/drawing/2014/main" id="{584F34FA-3AAE-8A70-79E5-C3893CCBB80D}"/>
              </a:ext>
            </a:extLst>
          </p:cNvPr>
          <p:cNvGraphicFramePr>
            <a:graphicFrameLocks noGrp="1"/>
          </p:cNvGraphicFramePr>
          <p:nvPr>
            <p:extLst>
              <p:ext uri="{D42A27DB-BD31-4B8C-83A1-F6EECF244321}">
                <p14:modId xmlns:p14="http://schemas.microsoft.com/office/powerpoint/2010/main" val="3306766782"/>
              </p:ext>
            </p:extLst>
          </p:nvPr>
        </p:nvGraphicFramePr>
        <p:xfrm>
          <a:off x="708890" y="1175655"/>
          <a:ext cx="11198187" cy="5085998"/>
        </p:xfrm>
        <a:graphic>
          <a:graphicData uri="http://schemas.openxmlformats.org/drawingml/2006/table">
            <a:tbl>
              <a:tblPr firstRow="1" bandRow="1">
                <a:tableStyleId>{5FD0F851-EC5A-4D38-B0AD-8093EC10F338}</a:tableStyleId>
              </a:tblPr>
              <a:tblGrid>
                <a:gridCol w="3300518">
                  <a:extLst>
                    <a:ext uri="{9D8B030D-6E8A-4147-A177-3AD203B41FA5}">
                      <a16:colId xmlns:a16="http://schemas.microsoft.com/office/drawing/2014/main" val="2153592729"/>
                    </a:ext>
                  </a:extLst>
                </a:gridCol>
                <a:gridCol w="4164940">
                  <a:extLst>
                    <a:ext uri="{9D8B030D-6E8A-4147-A177-3AD203B41FA5}">
                      <a16:colId xmlns:a16="http://schemas.microsoft.com/office/drawing/2014/main" val="2431658717"/>
                    </a:ext>
                  </a:extLst>
                </a:gridCol>
                <a:gridCol w="3732729">
                  <a:extLst>
                    <a:ext uri="{9D8B030D-6E8A-4147-A177-3AD203B41FA5}">
                      <a16:colId xmlns:a16="http://schemas.microsoft.com/office/drawing/2014/main" val="2241550322"/>
                    </a:ext>
                  </a:extLst>
                </a:gridCol>
              </a:tblGrid>
              <a:tr h="445712">
                <a:tc>
                  <a:txBody>
                    <a:bodyPr/>
                    <a:lstStyle/>
                    <a:p>
                      <a:endParaRPr lang="nl-NL" i="1" dirty="0">
                        <a:solidFill>
                          <a:srgbClr val="002060"/>
                        </a:solidFill>
                      </a:endParaRPr>
                    </a:p>
                  </a:txBody>
                  <a:tcPr/>
                </a:tc>
                <a:tc>
                  <a:txBody>
                    <a:bodyPr/>
                    <a:lstStyle/>
                    <a:p>
                      <a:r>
                        <a:rPr lang="nl-NL" dirty="0" err="1">
                          <a:solidFill>
                            <a:srgbClr val="0070C0"/>
                          </a:solidFill>
                        </a:rPr>
                        <a:t>Alirocumab</a:t>
                      </a:r>
                      <a:r>
                        <a:rPr lang="nl-NL" dirty="0">
                          <a:solidFill>
                            <a:srgbClr val="0070C0"/>
                          </a:solidFill>
                        </a:rPr>
                        <a:t> / </a:t>
                      </a:r>
                      <a:r>
                        <a:rPr lang="nl-NL" dirty="0" err="1">
                          <a:solidFill>
                            <a:srgbClr val="0070C0"/>
                          </a:solidFill>
                        </a:rPr>
                        <a:t>Evolocumab</a:t>
                      </a:r>
                      <a:endParaRPr lang="nl-NL" dirty="0">
                        <a:solidFill>
                          <a:srgbClr val="0070C0"/>
                        </a:solidFill>
                      </a:endParaRPr>
                    </a:p>
                  </a:txBody>
                  <a:tcPr/>
                </a:tc>
                <a:tc>
                  <a:txBody>
                    <a:bodyPr/>
                    <a:lstStyle/>
                    <a:p>
                      <a:r>
                        <a:rPr lang="nl-NL" dirty="0" err="1">
                          <a:solidFill>
                            <a:schemeClr val="accent2"/>
                          </a:solidFill>
                        </a:rPr>
                        <a:t>Inclisiran</a:t>
                      </a:r>
                      <a:endParaRPr lang="nl-NL" dirty="0">
                        <a:solidFill>
                          <a:schemeClr val="accent2"/>
                        </a:solidFill>
                      </a:endParaRPr>
                    </a:p>
                  </a:txBody>
                  <a:tcPr/>
                </a:tc>
                <a:extLst>
                  <a:ext uri="{0D108BD9-81ED-4DB2-BD59-A6C34878D82A}">
                    <a16:rowId xmlns:a16="http://schemas.microsoft.com/office/drawing/2014/main" val="983817599"/>
                  </a:ext>
                </a:extLst>
              </a:tr>
              <a:tr h="445712">
                <a:tc>
                  <a:txBody>
                    <a:bodyPr/>
                    <a:lstStyle/>
                    <a:p>
                      <a:r>
                        <a:rPr lang="nl-NL" sz="1700" dirty="0">
                          <a:solidFill>
                            <a:srgbClr val="002060"/>
                          </a:solidFill>
                        </a:rPr>
                        <a:t>Type PCSK9 remmer</a:t>
                      </a:r>
                      <a:endParaRPr lang="nl-NL" sz="1700" b="0" i="1" dirty="0">
                        <a:solidFill>
                          <a:srgbClr val="002060"/>
                        </a:solidFill>
                      </a:endParaRPr>
                    </a:p>
                  </a:txBody>
                  <a:tcPr/>
                </a:tc>
                <a:tc>
                  <a:txBody>
                    <a:bodyPr/>
                    <a:lstStyle/>
                    <a:p>
                      <a:r>
                        <a:rPr lang="nl-NL" sz="1700" dirty="0">
                          <a:solidFill>
                            <a:srgbClr val="0070C0"/>
                          </a:solidFill>
                        </a:rPr>
                        <a:t>Monoklonaal antilichaam (</a:t>
                      </a:r>
                      <a:r>
                        <a:rPr lang="nl-NL" sz="1700" dirty="0" err="1">
                          <a:solidFill>
                            <a:srgbClr val="0070C0"/>
                          </a:solidFill>
                        </a:rPr>
                        <a:t>mAb</a:t>
                      </a:r>
                      <a:r>
                        <a:rPr lang="nl-NL" sz="1700" dirty="0">
                          <a:solidFill>
                            <a:srgbClr val="0070C0"/>
                          </a:solidFill>
                        </a:rPr>
                        <a:t>)</a:t>
                      </a:r>
                    </a:p>
                  </a:txBody>
                  <a:tcPr/>
                </a:tc>
                <a:tc>
                  <a:txBody>
                    <a:bodyPr/>
                    <a:lstStyle/>
                    <a:p>
                      <a:r>
                        <a:rPr lang="nl-NL" sz="1700" dirty="0" err="1">
                          <a:solidFill>
                            <a:schemeClr val="accent2"/>
                          </a:solidFill>
                        </a:rPr>
                        <a:t>siRNA</a:t>
                      </a:r>
                      <a:endParaRPr lang="nl-NL" sz="1700" dirty="0">
                        <a:solidFill>
                          <a:schemeClr val="accent2"/>
                        </a:solidFill>
                      </a:endParaRPr>
                    </a:p>
                  </a:txBody>
                  <a:tcPr/>
                </a:tc>
                <a:extLst>
                  <a:ext uri="{0D108BD9-81ED-4DB2-BD59-A6C34878D82A}">
                    <a16:rowId xmlns:a16="http://schemas.microsoft.com/office/drawing/2014/main" val="2190294885"/>
                  </a:ext>
                </a:extLst>
              </a:tr>
              <a:tr h="1044064">
                <a:tc>
                  <a:txBody>
                    <a:bodyPr/>
                    <a:lstStyle/>
                    <a:p>
                      <a:r>
                        <a:rPr lang="nl-NL" sz="1700" b="0" i="0" dirty="0">
                          <a:solidFill>
                            <a:srgbClr val="002060"/>
                          </a:solidFill>
                        </a:rPr>
                        <a:t>Mechanisme</a:t>
                      </a:r>
                    </a:p>
                  </a:txBody>
                  <a:tcPr/>
                </a:tc>
                <a:tc>
                  <a:txBody>
                    <a:bodyPr/>
                    <a:lstStyle/>
                    <a:p>
                      <a:pPr marL="285750" indent="-285750">
                        <a:buFont typeface="Arial" panose="020B0604020202020204" pitchFamily="34" charset="0"/>
                        <a:buChar char="•"/>
                      </a:pPr>
                      <a:r>
                        <a:rPr lang="nl-NL" sz="1700">
                          <a:solidFill>
                            <a:srgbClr val="0070C0"/>
                          </a:solidFill>
                        </a:rPr>
                        <a:t>Extracellulair</a:t>
                      </a:r>
                    </a:p>
                    <a:p>
                      <a:pPr marL="285750" indent="-285750">
                        <a:buFont typeface="Arial" panose="020B0604020202020204" pitchFamily="34" charset="0"/>
                        <a:buChar char="•"/>
                      </a:pPr>
                      <a:r>
                        <a:rPr lang="nl-NL" sz="1700">
                          <a:solidFill>
                            <a:srgbClr val="0070C0"/>
                          </a:solidFill>
                        </a:rPr>
                        <a:t>Inhibeert het binden van PCSK9 aan LDLR</a:t>
                      </a:r>
                      <a:endParaRPr lang="nl-NL" sz="1700" dirty="0">
                        <a:solidFill>
                          <a:srgbClr val="0070C0"/>
                        </a:solidFill>
                      </a:endParaRPr>
                    </a:p>
                  </a:txBody>
                  <a:tcPr/>
                </a:tc>
                <a:tc>
                  <a:txBody>
                    <a:bodyPr/>
                    <a:lstStyle/>
                    <a:p>
                      <a:pPr marL="285750" indent="-285750">
                        <a:buFont typeface="Arial" panose="020B0604020202020204" pitchFamily="34" charset="0"/>
                        <a:buChar char="•"/>
                      </a:pPr>
                      <a:r>
                        <a:rPr lang="nl-NL" sz="1700">
                          <a:solidFill>
                            <a:schemeClr val="accent2"/>
                          </a:solidFill>
                        </a:rPr>
                        <a:t>Intracellulair</a:t>
                      </a:r>
                    </a:p>
                    <a:p>
                      <a:pPr marL="285750" indent="-285750">
                        <a:buFont typeface="Arial" panose="020B0604020202020204" pitchFamily="34" charset="0"/>
                        <a:buChar char="•"/>
                      </a:pPr>
                      <a:r>
                        <a:rPr lang="nl-NL" sz="1700">
                          <a:solidFill>
                            <a:schemeClr val="accent2"/>
                          </a:solidFill>
                        </a:rPr>
                        <a:t>Voorkomt translatie van PCSK9 mRNA naar eiwit</a:t>
                      </a:r>
                      <a:endParaRPr lang="nl-NL" sz="1700" dirty="0">
                        <a:solidFill>
                          <a:schemeClr val="accent2"/>
                        </a:solidFill>
                      </a:endParaRPr>
                    </a:p>
                  </a:txBody>
                  <a:tcPr/>
                </a:tc>
                <a:extLst>
                  <a:ext uri="{0D108BD9-81ED-4DB2-BD59-A6C34878D82A}">
                    <a16:rowId xmlns:a16="http://schemas.microsoft.com/office/drawing/2014/main" val="2940096870"/>
                  </a:ext>
                </a:extLst>
              </a:tr>
              <a:tr h="445712">
                <a:tc>
                  <a:txBody>
                    <a:bodyPr/>
                    <a:lstStyle/>
                    <a:p>
                      <a:r>
                        <a:rPr lang="nl-NL" sz="1700" dirty="0">
                          <a:solidFill>
                            <a:srgbClr val="002060"/>
                          </a:solidFill>
                        </a:rPr>
                        <a:t>Frequentie injectie</a:t>
                      </a:r>
                      <a:endParaRPr lang="nl-NL" sz="1700" b="0" i="1" dirty="0">
                        <a:solidFill>
                          <a:srgbClr val="002060"/>
                        </a:solidFill>
                      </a:endParaRPr>
                    </a:p>
                  </a:txBody>
                  <a:tcPr/>
                </a:tc>
                <a:tc>
                  <a:txBody>
                    <a:bodyPr/>
                    <a:lstStyle/>
                    <a:p>
                      <a:r>
                        <a:rPr lang="nl-NL" sz="1700" dirty="0">
                          <a:solidFill>
                            <a:srgbClr val="0070C0"/>
                          </a:solidFill>
                        </a:rPr>
                        <a:t>1x per 2 weken/1x per maand</a:t>
                      </a:r>
                    </a:p>
                  </a:txBody>
                  <a:tcPr/>
                </a:tc>
                <a:tc>
                  <a:txBody>
                    <a:bodyPr/>
                    <a:lstStyle/>
                    <a:p>
                      <a:r>
                        <a:rPr lang="nl-NL" sz="1700" dirty="0">
                          <a:solidFill>
                            <a:schemeClr val="accent2"/>
                          </a:solidFill>
                        </a:rPr>
                        <a:t>1x per 6 maanden</a:t>
                      </a:r>
                    </a:p>
                  </a:txBody>
                  <a:tcPr/>
                </a:tc>
                <a:extLst>
                  <a:ext uri="{0D108BD9-81ED-4DB2-BD59-A6C34878D82A}">
                    <a16:rowId xmlns:a16="http://schemas.microsoft.com/office/drawing/2014/main" val="859050510"/>
                  </a:ext>
                </a:extLst>
              </a:tr>
              <a:tr h="445712">
                <a:tc>
                  <a:txBody>
                    <a:bodyPr/>
                    <a:lstStyle/>
                    <a:p>
                      <a:r>
                        <a:rPr lang="nl-NL" sz="1700" dirty="0">
                          <a:solidFill>
                            <a:srgbClr val="002060"/>
                          </a:solidFill>
                        </a:rPr>
                        <a:t>Indicatie en vergoeding</a:t>
                      </a:r>
                      <a:endParaRPr lang="nl-NL" sz="1700" b="0" i="1" dirty="0">
                        <a:solidFill>
                          <a:srgbClr val="002060"/>
                        </a:solidFill>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nl-NL" sz="1700" dirty="0">
                          <a:solidFill>
                            <a:srgbClr val="0070C0"/>
                          </a:solidFill>
                        </a:rPr>
                        <a:t>Hoog cardiovasculair risico</a:t>
                      </a:r>
                    </a:p>
                  </a:txBody>
                  <a:tcPr/>
                </a:tc>
                <a:tc>
                  <a:txBody>
                    <a:bodyPr/>
                    <a:lstStyle/>
                    <a:p>
                      <a:r>
                        <a:rPr lang="nl-NL" sz="1700" dirty="0">
                          <a:solidFill>
                            <a:srgbClr val="ED7D31"/>
                          </a:solidFill>
                        </a:rPr>
                        <a:t>Hoog cardiovasculair risico</a:t>
                      </a:r>
                    </a:p>
                  </a:txBody>
                  <a:tcPr/>
                </a:tc>
                <a:extLst>
                  <a:ext uri="{0D108BD9-81ED-4DB2-BD59-A6C34878D82A}">
                    <a16:rowId xmlns:a16="http://schemas.microsoft.com/office/drawing/2014/main" val="447016199"/>
                  </a:ext>
                </a:extLst>
              </a:tr>
              <a:tr h="445712">
                <a:tc>
                  <a:txBody>
                    <a:bodyPr/>
                    <a:lstStyle/>
                    <a:p>
                      <a:r>
                        <a:rPr lang="nl-NL" sz="1700" dirty="0">
                          <a:solidFill>
                            <a:srgbClr val="002060"/>
                          </a:solidFill>
                        </a:rPr>
                        <a:t>LDL-cholesterol reductie</a:t>
                      </a:r>
                      <a:endParaRPr lang="nl-NL" sz="1700" b="0" i="1" dirty="0">
                        <a:solidFill>
                          <a:srgbClr val="002060"/>
                        </a:solidFill>
                      </a:endParaRPr>
                    </a:p>
                  </a:txBody>
                  <a:tcPr/>
                </a:tc>
                <a:tc>
                  <a:txBody>
                    <a:bodyPr/>
                    <a:lstStyle/>
                    <a:p>
                      <a:r>
                        <a:rPr lang="nl-NL" sz="1700" dirty="0">
                          <a:solidFill>
                            <a:srgbClr val="0070C0"/>
                          </a:solidFill>
                        </a:rPr>
                        <a:t>~ 50-60%</a:t>
                      </a:r>
                    </a:p>
                  </a:txBody>
                  <a:tcPr/>
                </a:tc>
                <a:tc>
                  <a:txBody>
                    <a:bodyPr/>
                    <a:lstStyle/>
                    <a:p>
                      <a:r>
                        <a:rPr lang="nl-NL" sz="1700" dirty="0">
                          <a:solidFill>
                            <a:schemeClr val="accent2"/>
                          </a:solidFill>
                        </a:rPr>
                        <a:t>~45-50%</a:t>
                      </a:r>
                    </a:p>
                  </a:txBody>
                  <a:tcPr/>
                </a:tc>
                <a:extLst>
                  <a:ext uri="{0D108BD9-81ED-4DB2-BD59-A6C34878D82A}">
                    <a16:rowId xmlns:a16="http://schemas.microsoft.com/office/drawing/2014/main" val="1834868394"/>
                  </a:ext>
                </a:extLst>
              </a:tr>
              <a:tr h="1044064">
                <a:tc>
                  <a:txBody>
                    <a:bodyPr/>
                    <a:lstStyle/>
                    <a:p>
                      <a:r>
                        <a:rPr lang="nl-NL" sz="1700" dirty="0">
                          <a:solidFill>
                            <a:srgbClr val="002060"/>
                          </a:solidFill>
                        </a:rPr>
                        <a:t>Bijwerkingen</a:t>
                      </a:r>
                    </a:p>
                  </a:txBody>
                  <a:tcPr/>
                </a:tc>
                <a:tc>
                  <a:txBody>
                    <a:bodyPr/>
                    <a:lstStyle/>
                    <a:p>
                      <a:r>
                        <a:rPr lang="nl-NL" sz="1700">
                          <a:solidFill>
                            <a:srgbClr val="0070C0"/>
                          </a:solidFill>
                        </a:rPr>
                        <a:t>Injectieplaats reacties</a:t>
                      </a:r>
                    </a:p>
                    <a:p>
                      <a:pPr marL="0" marR="0" lvl="0" indent="0" algn="l" defTabSz="914377" rtl="0" eaLnBrk="1" fontAlgn="auto" latinLnBrk="0" hangingPunct="1">
                        <a:lnSpc>
                          <a:spcPct val="100000"/>
                        </a:lnSpc>
                        <a:spcBef>
                          <a:spcPts val="0"/>
                        </a:spcBef>
                        <a:spcAft>
                          <a:spcPts val="0"/>
                        </a:spcAft>
                        <a:buClrTx/>
                        <a:buSzTx/>
                        <a:buFontTx/>
                        <a:buNone/>
                        <a:tabLst/>
                        <a:defRPr/>
                      </a:pPr>
                      <a:r>
                        <a:rPr lang="nl-NL" sz="1700">
                          <a:solidFill>
                            <a:srgbClr val="0070C0"/>
                          </a:solidFill>
                        </a:rPr>
                        <a:t>Verkoudheidsachtige klachten</a:t>
                      </a:r>
                    </a:p>
                    <a:p>
                      <a:r>
                        <a:rPr lang="nl-NL" sz="1700">
                          <a:solidFill>
                            <a:srgbClr val="0070C0"/>
                          </a:solidFill>
                        </a:rPr>
                        <a:t>Spierpijn</a:t>
                      </a:r>
                      <a:endParaRPr lang="nl-NL" sz="1700" dirty="0">
                        <a:solidFill>
                          <a:srgbClr val="0070C0"/>
                        </a:solidFill>
                      </a:endParaRPr>
                    </a:p>
                  </a:txBody>
                  <a:tcPr/>
                </a:tc>
                <a:tc>
                  <a:txBody>
                    <a:bodyPr/>
                    <a:lstStyle/>
                    <a:p>
                      <a:r>
                        <a:rPr lang="nl-NL" sz="1700" baseline="0" noProof="0">
                          <a:solidFill>
                            <a:schemeClr val="accent2"/>
                          </a:solidFill>
                        </a:rPr>
                        <a:t>Injectieplaats</a:t>
                      </a:r>
                      <a:r>
                        <a:rPr lang="nl-NL" sz="1700" baseline="0">
                          <a:solidFill>
                            <a:schemeClr val="accent2"/>
                          </a:solidFill>
                        </a:rPr>
                        <a:t> reacties</a:t>
                      </a:r>
                    </a:p>
                    <a:p>
                      <a:endParaRPr lang="nl-NL" sz="1700" baseline="0">
                        <a:solidFill>
                          <a:schemeClr val="accent2"/>
                        </a:solidFill>
                      </a:endParaRPr>
                    </a:p>
                    <a:p>
                      <a:endParaRPr lang="nl-NL" sz="1700" dirty="0">
                        <a:solidFill>
                          <a:schemeClr val="accent2"/>
                        </a:solidFill>
                      </a:endParaRPr>
                    </a:p>
                  </a:txBody>
                  <a:tcPr/>
                </a:tc>
                <a:extLst>
                  <a:ext uri="{0D108BD9-81ED-4DB2-BD59-A6C34878D82A}">
                    <a16:rowId xmlns:a16="http://schemas.microsoft.com/office/drawing/2014/main" val="2774627090"/>
                  </a:ext>
                </a:extLst>
              </a:tr>
              <a:tr h="769310">
                <a:tc>
                  <a:txBody>
                    <a:bodyPr/>
                    <a:lstStyle/>
                    <a:p>
                      <a:r>
                        <a:rPr lang="nl-NL" sz="1700" dirty="0">
                          <a:solidFill>
                            <a:srgbClr val="002060"/>
                          </a:solidFill>
                        </a:rPr>
                        <a:t>Kosten per injectie</a:t>
                      </a:r>
                    </a:p>
                    <a:p>
                      <a:r>
                        <a:rPr lang="nl-NL" sz="1700" dirty="0">
                          <a:solidFill>
                            <a:srgbClr val="002060"/>
                          </a:solidFill>
                        </a:rPr>
                        <a:t>Op jaarbasis</a:t>
                      </a:r>
                    </a:p>
                  </a:txBody>
                  <a:tcPr/>
                </a:tc>
                <a:tc>
                  <a:txBody>
                    <a:bodyPr/>
                    <a:lstStyle/>
                    <a:p>
                      <a:r>
                        <a:rPr lang="nl-NL" sz="1600" dirty="0">
                          <a:solidFill>
                            <a:srgbClr val="0070C0"/>
                          </a:solidFill>
                        </a:rPr>
                        <a:t>€</a:t>
                      </a:r>
                      <a:r>
                        <a:rPr lang="nl-NL" sz="1800" b="0" i="0" kern="1200" dirty="0">
                          <a:solidFill>
                            <a:srgbClr val="0070C0"/>
                          </a:solidFill>
                          <a:effectLst/>
                          <a:latin typeface="+mn-lt"/>
                          <a:ea typeface="+mn-ea"/>
                          <a:cs typeface="+mn-cs"/>
                        </a:rPr>
                        <a:t> </a:t>
                      </a:r>
                      <a:r>
                        <a:rPr lang="nl-NL" sz="1700" dirty="0">
                          <a:solidFill>
                            <a:srgbClr val="0070C0"/>
                          </a:solidFill>
                        </a:rPr>
                        <a:t>213/229</a:t>
                      </a:r>
                    </a:p>
                    <a:p>
                      <a:r>
                        <a:rPr lang="nl-NL" sz="1600" dirty="0">
                          <a:solidFill>
                            <a:srgbClr val="0070C0"/>
                          </a:solidFill>
                        </a:rPr>
                        <a:t>€ </a:t>
                      </a:r>
                      <a:r>
                        <a:rPr lang="nl-NL" sz="1700" dirty="0">
                          <a:solidFill>
                            <a:srgbClr val="0070C0"/>
                          </a:solidFill>
                        </a:rPr>
                        <a:t>5.538-5.954</a:t>
                      </a:r>
                    </a:p>
                  </a:txBody>
                  <a:tcPr/>
                </a:tc>
                <a:tc>
                  <a:txBody>
                    <a:bodyPr/>
                    <a:lstStyle/>
                    <a:p>
                      <a:r>
                        <a:rPr lang="nl-NL" sz="1800" dirty="0">
                          <a:solidFill>
                            <a:schemeClr val="accent2"/>
                          </a:solidFill>
                        </a:rPr>
                        <a:t>€ 2.214</a:t>
                      </a:r>
                    </a:p>
                    <a:p>
                      <a:r>
                        <a:rPr lang="nl-NL" sz="1800" dirty="0">
                          <a:solidFill>
                            <a:schemeClr val="accent2"/>
                          </a:solidFill>
                        </a:rPr>
                        <a:t>€ 4.428-6.642</a:t>
                      </a:r>
                      <a:endParaRPr lang="nl-NL" sz="1700" dirty="0">
                        <a:solidFill>
                          <a:schemeClr val="accent2"/>
                        </a:solidFill>
                      </a:endParaRPr>
                    </a:p>
                  </a:txBody>
                  <a:tcPr/>
                </a:tc>
                <a:extLst>
                  <a:ext uri="{0D108BD9-81ED-4DB2-BD59-A6C34878D82A}">
                    <a16:rowId xmlns:a16="http://schemas.microsoft.com/office/drawing/2014/main" val="2036282344"/>
                  </a:ext>
                </a:extLst>
              </a:tr>
            </a:tbl>
          </a:graphicData>
        </a:graphic>
      </p:graphicFrame>
      <p:sp>
        <p:nvSpPr>
          <p:cNvPr id="3" name="Tekstvak 2">
            <a:extLst>
              <a:ext uri="{FF2B5EF4-FFF2-40B4-BE49-F238E27FC236}">
                <a16:creationId xmlns:a16="http://schemas.microsoft.com/office/drawing/2014/main" id="{20A7601B-388F-9B7D-ABBD-59345895D345}"/>
              </a:ext>
            </a:extLst>
          </p:cNvPr>
          <p:cNvSpPr txBox="1"/>
          <p:nvPr/>
        </p:nvSpPr>
        <p:spPr bwMode="auto">
          <a:xfrm>
            <a:off x="2467429" y="6473371"/>
            <a:ext cx="184731" cy="830997"/>
          </a:xfrm>
          <a:prstGeom prst="rect">
            <a:avLst/>
          </a:prstGeom>
          <a:noFill/>
          <a:ln>
            <a:noFill/>
          </a:ln>
          <a:effectLst/>
          <a:extLst>
            <a:ext uri="{909E8E84-426E-40DD-AFC4-6F175D3DCCD1}">
              <a14:hiddenFill xmlns:a14="http://schemas.microsoft.com/office/drawing/2010/main">
                <a:solidFill>
                  <a:srgbClr val="0D1F74"/>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rtlCol="0" anchor="t" anchorCtr="0" compatLnSpc="1">
            <a:prstTxWarp prst="textNoShape">
              <a:avLst/>
            </a:prstTxWarp>
            <a:spAutoFit/>
          </a:bodyPr>
          <a:lstStyle/>
          <a:p>
            <a:endParaRPr lang="nl-NL" sz="4800" kern="0" dirty="0">
              <a:solidFill>
                <a:srgbClr val="0C2074"/>
              </a:solidFill>
              <a:latin typeface="Arial Black" charset="0"/>
              <a:ea typeface="Arial Black" charset="0"/>
              <a:cs typeface="Arial Black" charset="0"/>
            </a:endParaRPr>
          </a:p>
        </p:txBody>
      </p:sp>
      <p:sp>
        <p:nvSpPr>
          <p:cNvPr id="7" name="Tekstvak 6">
            <a:extLst>
              <a:ext uri="{FF2B5EF4-FFF2-40B4-BE49-F238E27FC236}">
                <a16:creationId xmlns:a16="http://schemas.microsoft.com/office/drawing/2014/main" id="{6D6130A4-56B1-5D9A-784A-434C27155DF5}"/>
              </a:ext>
            </a:extLst>
          </p:cNvPr>
          <p:cNvSpPr txBox="1"/>
          <p:nvPr/>
        </p:nvSpPr>
        <p:spPr>
          <a:xfrm>
            <a:off x="158451" y="6465193"/>
            <a:ext cx="10989009" cy="320024"/>
          </a:xfrm>
          <a:prstGeom prst="rect">
            <a:avLst/>
          </a:prstGeom>
          <a:noFill/>
        </p:spPr>
        <p:txBody>
          <a:bodyPr wrap="square" rtlCol="0">
            <a:spAutoFit/>
          </a:bodyPr>
          <a:lstStyle/>
          <a:p>
            <a:pPr algn="r">
              <a:lnSpc>
                <a:spcPct val="150000"/>
              </a:lnSpc>
            </a:pPr>
            <a:r>
              <a:rPr lang="nl-NL" sz="1100" i="0" dirty="0"/>
              <a:t>Referenties 10-12: </a:t>
            </a:r>
            <a:r>
              <a:rPr lang="nl-NL" sz="1050" i="0" dirty="0"/>
              <a:t>Wright et al. </a:t>
            </a:r>
            <a:r>
              <a:rPr lang="nl-NL" sz="1050" dirty="0"/>
              <a:t>JACC </a:t>
            </a:r>
            <a:r>
              <a:rPr lang="nl-NL" sz="1050" i="0" dirty="0"/>
              <a:t>1182-1193; </a:t>
            </a:r>
            <a:r>
              <a:rPr lang="nl-NL" sz="1050" i="0" dirty="0" err="1"/>
              <a:t>German</a:t>
            </a:r>
            <a:r>
              <a:rPr lang="nl-NL" sz="1050" i="0" dirty="0"/>
              <a:t> &amp; </a:t>
            </a:r>
            <a:r>
              <a:rPr lang="nl-NL" sz="1050" i="0" dirty="0" err="1"/>
              <a:t>Shapiro</a:t>
            </a:r>
            <a:r>
              <a:rPr lang="nl-NL" sz="1050" i="0" dirty="0"/>
              <a:t> </a:t>
            </a:r>
            <a:r>
              <a:rPr lang="nl-NL" sz="1050" dirty="0" err="1"/>
              <a:t>BioDrugs</a:t>
            </a:r>
            <a:r>
              <a:rPr lang="nl-NL" sz="1050" i="0" dirty="0"/>
              <a:t> 1-9; Hardy </a:t>
            </a:r>
            <a:r>
              <a:rPr lang="nl-NL" sz="1050" dirty="0"/>
              <a:t>Am J </a:t>
            </a:r>
            <a:r>
              <a:rPr lang="nl-NL" sz="1050" dirty="0" err="1"/>
              <a:t>Cardiovasc</a:t>
            </a:r>
            <a:r>
              <a:rPr lang="nl-NL" sz="1050" dirty="0"/>
              <a:t> Drugs </a:t>
            </a:r>
            <a:r>
              <a:rPr lang="nl-NL" sz="1050" i="0" dirty="0"/>
              <a:t>629-642</a:t>
            </a:r>
            <a:endParaRPr lang="nl-NL" sz="1400" i="0" dirty="0"/>
          </a:p>
        </p:txBody>
      </p:sp>
    </p:spTree>
    <p:extLst>
      <p:ext uri="{BB962C8B-B14F-4D97-AF65-F5344CB8AC3E}">
        <p14:creationId xmlns:p14="http://schemas.microsoft.com/office/powerpoint/2010/main" val="3782607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Bempedoïnezuur</a:t>
            </a:r>
            <a:r>
              <a:rPr lang="nl-NL" dirty="0"/>
              <a:t> (</a:t>
            </a:r>
            <a:r>
              <a:rPr lang="nl-NL" dirty="0" err="1"/>
              <a:t>Nilemdo</a:t>
            </a:r>
            <a:r>
              <a:rPr lang="nl-NL" dirty="0"/>
              <a:t>)</a:t>
            </a:r>
          </a:p>
        </p:txBody>
      </p:sp>
      <p:sp>
        <p:nvSpPr>
          <p:cNvPr id="3" name="Tijdelijke aanduiding voor inhoud 2"/>
          <p:cNvSpPr>
            <a:spLocks noGrp="1"/>
          </p:cNvSpPr>
          <p:nvPr>
            <p:ph sz="half" idx="1"/>
          </p:nvPr>
        </p:nvSpPr>
        <p:spPr/>
        <p:txBody>
          <a:bodyPr/>
          <a:lstStyle/>
          <a:p>
            <a:r>
              <a:rPr lang="nl-NL" dirty="0"/>
              <a:t>Tablet 180 mg 1x daags</a:t>
            </a:r>
          </a:p>
          <a:p>
            <a:r>
              <a:rPr lang="nl-NL" dirty="0"/>
              <a:t>Indicatie: (zeer) hoog cardiovasculair risico (niet bij mensen met    </a:t>
            </a:r>
          </a:p>
          <a:p>
            <a:pPr marL="0" indent="0">
              <a:buNone/>
            </a:pPr>
            <a:r>
              <a:rPr lang="nl-NL" dirty="0"/>
              <a:t>    familiaire hypercholesterolemie)</a:t>
            </a:r>
          </a:p>
          <a:p>
            <a:r>
              <a:rPr lang="nl-NL" dirty="0"/>
              <a:t>In combinatie met </a:t>
            </a:r>
            <a:r>
              <a:rPr lang="nl-NL" dirty="0" err="1"/>
              <a:t>Ezetimibe</a:t>
            </a:r>
            <a:endParaRPr lang="nl-NL" dirty="0"/>
          </a:p>
          <a:p>
            <a:r>
              <a:rPr lang="nl-NL" dirty="0"/>
              <a:t>Daling LDL-C 17 tot 28 % bij 12 weken gebruik</a:t>
            </a:r>
          </a:p>
          <a:p>
            <a:r>
              <a:rPr lang="nl-NL" dirty="0"/>
              <a:t>Bijwerkingen: verhoogd concentratie urinezuur (3,8%), pijn in de </a:t>
            </a:r>
          </a:p>
          <a:p>
            <a:pPr marL="0" indent="0">
              <a:buNone/>
            </a:pPr>
            <a:r>
              <a:rPr lang="nl-NL" dirty="0"/>
              <a:t>    armen/ benen (3,1%), bloedarmoede (2,5%) en jicht (1,4%).</a:t>
            </a:r>
          </a:p>
        </p:txBody>
      </p:sp>
      <p:pic>
        <p:nvPicPr>
          <p:cNvPr id="4" name="Afbeelding 3" descr="C:\Users\csterk2\AppData\Local\Microsoft\Windows\INetCache\Content.MSO\F33E5449.tmp"/>
          <p:cNvPicPr/>
          <p:nvPr/>
        </p:nvPicPr>
        <p:blipFill>
          <a:blip r:embed="rId2">
            <a:extLst>
              <a:ext uri="{28A0092B-C50C-407E-A947-70E740481C1C}">
                <a14:useLocalDpi xmlns:a14="http://schemas.microsoft.com/office/drawing/2010/main" val="0"/>
              </a:ext>
            </a:extLst>
          </a:blip>
          <a:srcRect/>
          <a:stretch>
            <a:fillRect/>
          </a:stretch>
        </p:blipFill>
        <p:spPr bwMode="auto">
          <a:xfrm>
            <a:off x="9292589" y="5509260"/>
            <a:ext cx="1611631" cy="1105852"/>
          </a:xfrm>
          <a:prstGeom prst="rect">
            <a:avLst/>
          </a:prstGeom>
          <a:noFill/>
          <a:ln>
            <a:noFill/>
          </a:ln>
        </p:spPr>
      </p:pic>
    </p:spTree>
    <p:extLst>
      <p:ext uri="{BB962C8B-B14F-4D97-AF65-F5344CB8AC3E}">
        <p14:creationId xmlns:p14="http://schemas.microsoft.com/office/powerpoint/2010/main" val="1282874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Icosapent</a:t>
            </a:r>
            <a:r>
              <a:rPr lang="nl-NL" dirty="0"/>
              <a:t>-ethyl (</a:t>
            </a:r>
            <a:r>
              <a:rPr lang="nl-NL" dirty="0" err="1"/>
              <a:t>Vazkepa</a:t>
            </a:r>
            <a:r>
              <a:rPr lang="nl-NL" dirty="0"/>
              <a:t>)</a:t>
            </a:r>
            <a:br>
              <a:rPr lang="nl-NL" dirty="0"/>
            </a:br>
            <a:endParaRPr lang="nl-NL" dirty="0"/>
          </a:p>
        </p:txBody>
      </p:sp>
      <p:sp>
        <p:nvSpPr>
          <p:cNvPr id="3" name="Tijdelijke aanduiding voor inhoud 2"/>
          <p:cNvSpPr>
            <a:spLocks noGrp="1"/>
          </p:cNvSpPr>
          <p:nvPr>
            <p:ph sz="half" idx="1"/>
          </p:nvPr>
        </p:nvSpPr>
        <p:spPr/>
        <p:txBody>
          <a:bodyPr>
            <a:normAutofit/>
          </a:bodyPr>
          <a:lstStyle/>
          <a:p>
            <a:r>
              <a:rPr lang="nl-NL" dirty="0"/>
              <a:t>Omega-3-vetzuur, tablet 998 mg 2-4 x daags</a:t>
            </a:r>
          </a:p>
          <a:p>
            <a:r>
              <a:rPr lang="nl-NL" dirty="0"/>
              <a:t>Indicatie: patiënten met een CV event die worden behandeld met          </a:t>
            </a:r>
          </a:p>
          <a:p>
            <a:pPr marL="0" indent="0">
              <a:buNone/>
            </a:pPr>
            <a:r>
              <a:rPr lang="nl-NL" dirty="0"/>
              <a:t>     een statine en TG ≥ 1,7 mmol/l hebben, én:</a:t>
            </a:r>
          </a:p>
          <a:p>
            <a:pPr lvl="1"/>
            <a:r>
              <a:rPr lang="nl-NL" dirty="0"/>
              <a:t>een vastgestelde cardiovasculaire aandoening, of</a:t>
            </a:r>
          </a:p>
          <a:p>
            <a:pPr lvl="1"/>
            <a:r>
              <a:rPr lang="nl-NL" dirty="0"/>
              <a:t>diabetes met minstens 1 andere cardiovasculaire risicofactor</a:t>
            </a:r>
          </a:p>
          <a:p>
            <a:r>
              <a:rPr lang="nl-NL" dirty="0"/>
              <a:t>Gebruik van omega-3-vetzuurpreparaten is geassocieerd met een         </a:t>
            </a:r>
          </a:p>
          <a:p>
            <a:pPr marL="0" indent="0">
              <a:buNone/>
            </a:pPr>
            <a:r>
              <a:rPr lang="nl-NL" dirty="0"/>
              <a:t>     verhoogd risico AF/ flutter, leverproefstoornissen, bloedingen</a:t>
            </a:r>
          </a:p>
        </p:txBody>
      </p:sp>
      <p:pic>
        <p:nvPicPr>
          <p:cNvPr id="5" name="Afbeelding 4" descr="C:\Users\csterk2\AppData\Local\Microsoft\Windows\INetCache\Content.MSO\665D365C.tmp"/>
          <p:cNvPicPr/>
          <p:nvPr/>
        </p:nvPicPr>
        <p:blipFill>
          <a:blip r:embed="rId3">
            <a:extLst>
              <a:ext uri="{28A0092B-C50C-407E-A947-70E740481C1C}">
                <a14:useLocalDpi xmlns:a14="http://schemas.microsoft.com/office/drawing/2010/main" val="0"/>
              </a:ext>
            </a:extLst>
          </a:blip>
          <a:srcRect/>
          <a:stretch>
            <a:fillRect/>
          </a:stretch>
        </p:blipFill>
        <p:spPr bwMode="auto">
          <a:xfrm>
            <a:off x="6612255" y="4961890"/>
            <a:ext cx="1962150" cy="1620520"/>
          </a:xfrm>
          <a:prstGeom prst="rect">
            <a:avLst/>
          </a:prstGeom>
          <a:noFill/>
          <a:ln>
            <a:noFill/>
          </a:ln>
        </p:spPr>
      </p:pic>
      <p:pic>
        <p:nvPicPr>
          <p:cNvPr id="6" name="Afbeelding 5" descr="EMA doet aanbeveling voor vergunning voor het in de handel brengen van  omega-3-vetzuur"/>
          <p:cNvPicPr/>
          <p:nvPr/>
        </p:nvPicPr>
        <p:blipFill>
          <a:blip r:embed="rId4">
            <a:extLst>
              <a:ext uri="{28A0092B-C50C-407E-A947-70E740481C1C}">
                <a14:useLocalDpi xmlns:a14="http://schemas.microsoft.com/office/drawing/2010/main" val="0"/>
              </a:ext>
            </a:extLst>
          </a:blip>
          <a:srcRect/>
          <a:stretch>
            <a:fillRect/>
          </a:stretch>
        </p:blipFill>
        <p:spPr bwMode="auto">
          <a:xfrm>
            <a:off x="8772524" y="4961890"/>
            <a:ext cx="1960245" cy="1620520"/>
          </a:xfrm>
          <a:prstGeom prst="rect">
            <a:avLst/>
          </a:prstGeom>
          <a:noFill/>
          <a:ln>
            <a:noFill/>
          </a:ln>
        </p:spPr>
      </p:pic>
    </p:spTree>
    <p:extLst>
      <p:ext uri="{BB962C8B-B14F-4D97-AF65-F5344CB8AC3E}">
        <p14:creationId xmlns:p14="http://schemas.microsoft.com/office/powerpoint/2010/main" val="27276950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Tot slot</a:t>
            </a:r>
          </a:p>
        </p:txBody>
      </p:sp>
      <p:sp>
        <p:nvSpPr>
          <p:cNvPr id="3" name="Tijdelijke aanduiding voor inhoud 2"/>
          <p:cNvSpPr>
            <a:spLocks noGrp="1"/>
          </p:cNvSpPr>
          <p:nvPr>
            <p:ph sz="half" idx="1"/>
          </p:nvPr>
        </p:nvSpPr>
        <p:spPr/>
        <p:txBody>
          <a:bodyPr/>
          <a:lstStyle/>
          <a:p>
            <a:r>
              <a:rPr lang="nl-NL" dirty="0"/>
              <a:t>Behandel de bloeddruk en het cholesterol ter preventie van hart- </a:t>
            </a:r>
          </a:p>
          <a:p>
            <a:pPr marL="0" indent="0">
              <a:buNone/>
            </a:pPr>
            <a:r>
              <a:rPr lang="nl-NL" dirty="0"/>
              <a:t>     en vaatziekten;</a:t>
            </a:r>
          </a:p>
          <a:p>
            <a:r>
              <a:rPr lang="nl-NL" dirty="0"/>
              <a:t>Spoor secundaire oorzaken van de hypertensie op en behandel </a:t>
            </a:r>
          </a:p>
          <a:p>
            <a:pPr marL="0" indent="0">
              <a:buNone/>
            </a:pPr>
            <a:r>
              <a:rPr lang="nl-NL" dirty="0"/>
              <a:t>     indien nodig in het belang van preventie;</a:t>
            </a:r>
          </a:p>
          <a:p>
            <a:r>
              <a:rPr lang="nl-NL" dirty="0"/>
              <a:t>Overweeg of er een genetische oorzaak voor de </a:t>
            </a:r>
          </a:p>
          <a:p>
            <a:pPr marL="0" indent="0">
              <a:buNone/>
            </a:pPr>
            <a:r>
              <a:rPr lang="nl-NL" dirty="0"/>
              <a:t>     hypercholesterolemie</a:t>
            </a:r>
          </a:p>
          <a:p>
            <a:r>
              <a:rPr lang="nl-NL" dirty="0"/>
              <a:t>Behandel je LDL-C optimaal, verwijs eventueel naar de tweede lijn </a:t>
            </a:r>
          </a:p>
          <a:p>
            <a:pPr marL="0" indent="0">
              <a:buNone/>
            </a:pPr>
            <a:r>
              <a:rPr lang="nl-NL" dirty="0"/>
              <a:t>     voor de ‘nieuwe’ middelen.</a:t>
            </a:r>
          </a:p>
          <a:p>
            <a:endParaRPr lang="nl-NL" dirty="0"/>
          </a:p>
          <a:p>
            <a:endParaRPr lang="nl-NL" dirty="0"/>
          </a:p>
          <a:p>
            <a:endParaRPr lang="nl-NL" dirty="0"/>
          </a:p>
        </p:txBody>
      </p:sp>
    </p:spTree>
    <p:extLst>
      <p:ext uri="{BB962C8B-B14F-4D97-AF65-F5344CB8AC3E}">
        <p14:creationId xmlns:p14="http://schemas.microsoft.com/office/powerpoint/2010/main" val="125794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descr="6 vragen die het verschil maken - No Non Sales"/>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738976" y="1690688"/>
            <a:ext cx="5345389" cy="4411938"/>
          </a:xfrm>
          <a:prstGeom prst="rect">
            <a:avLst/>
          </a:prstGeom>
          <a:noFill/>
          <a:ln>
            <a:noFill/>
          </a:ln>
        </p:spPr>
      </p:pic>
    </p:spTree>
    <p:extLst>
      <p:ext uri="{BB962C8B-B14F-4D97-AF65-F5344CB8AC3E}">
        <p14:creationId xmlns:p14="http://schemas.microsoft.com/office/powerpoint/2010/main" val="3720824094"/>
      </p:ext>
    </p:extLst>
  </p:cSld>
  <p:clrMapOvr>
    <a:masterClrMapping/>
  </p:clrMapOvr>
</p:sld>
</file>

<file path=ppt/theme/theme1.xml><?xml version="1.0" encoding="utf-8"?>
<a:theme xmlns:a="http://schemas.openxmlformats.org/drawingml/2006/main" name="Aangepast ontwerp">
  <a:themeElements>
    <a:clrScheme name="RIVAS">
      <a:dk1>
        <a:srgbClr val="004B94"/>
      </a:dk1>
      <a:lt1>
        <a:srgbClr val="FFFFFF"/>
      </a:lt1>
      <a:dk2>
        <a:srgbClr val="004B94"/>
      </a:dk2>
      <a:lt2>
        <a:srgbClr val="E7E6E6"/>
      </a:lt2>
      <a:accent1>
        <a:srgbClr val="004B94"/>
      </a:accent1>
      <a:accent2>
        <a:srgbClr val="FFA300"/>
      </a:accent2>
      <a:accent3>
        <a:srgbClr val="FF5C5E"/>
      </a:accent3>
      <a:accent4>
        <a:srgbClr val="83B818"/>
      </a:accent4>
      <a:accent5>
        <a:srgbClr val="EAEAEA"/>
      </a:accent5>
      <a:accent6>
        <a:srgbClr val="FF5C5E"/>
      </a:accent6>
      <a:hlink>
        <a:srgbClr val="0563C1"/>
      </a:hlink>
      <a:folHlink>
        <a:srgbClr val="83B81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4B95"/>
        </a:solidFill>
        <a:ln w="7054" cap="flat">
          <a:noFill/>
          <a:prstDash val="solid"/>
          <a:miter/>
        </a:ln>
      </a:spPr>
      <a:bodyPr rtlCol="0" anchor="ctr"/>
      <a:lstStyle>
        <a:defPPr algn="l">
          <a:defRPr dirty="0"/>
        </a:defPPr>
      </a:lstStyle>
    </a:spDef>
    <a:txDef>
      <a:spPr/>
      <a:bodyPr vert="horz" wrap="square" lIns="91440" tIns="45720" rIns="91440" bIns="45720" rtlCol="0" anchor="t">
        <a:normAutofit/>
      </a:bodyPr>
      <a:lstStyle>
        <a:defPPr algn="l">
          <a:lnSpc>
            <a:spcPct val="150000"/>
          </a:lnSpc>
          <a:spcBef>
            <a:spcPts val="400"/>
          </a:spcBef>
          <a:defRPr dirty="0" err="1" smtClean="0">
            <a:solidFill>
              <a:srgbClr val="004B96"/>
            </a:solidFill>
            <a:latin typeface="Century Gothic" panose="020B0502020202020204" pitchFamily="34" charset="0"/>
          </a:defRPr>
        </a:defPPr>
      </a:lstStyle>
    </a:txDef>
  </a:objectDefaults>
  <a:extraClrSchemeLst/>
  <a:extLst>
    <a:ext uri="{05A4C25C-085E-4340-85A3-A5531E510DB2}">
      <thm15:themeFamily xmlns:thm15="http://schemas.microsoft.com/office/thememl/2012/main" name="RivasPresentatie_Template_(klein)_zonder hoofdletters" id="{C1492F45-4CDD-EB47-8F13-7424729CE8CD}" vid="{05F5CA88-81A3-D94E-8B7D-851EE6CF928F}"/>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RivasPresentatie_Template</Template>
  <TotalTime>464</TotalTime>
  <Words>2740</Words>
  <Application>Microsoft Macintosh PowerPoint</Application>
  <PresentationFormat>Breedbeeld</PresentationFormat>
  <Paragraphs>411</Paragraphs>
  <Slides>53</Slides>
  <Notes>19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53</vt:i4>
      </vt:variant>
    </vt:vector>
  </HeadingPairs>
  <TitlesOfParts>
    <vt:vector size="60" baseType="lpstr">
      <vt:lpstr>Arial</vt:lpstr>
      <vt:lpstr>Arial Black</vt:lpstr>
      <vt:lpstr>Calibri</vt:lpstr>
      <vt:lpstr>Calibri Light</vt:lpstr>
      <vt:lpstr>Century Gothic</vt:lpstr>
      <vt:lpstr>Wingdings</vt:lpstr>
      <vt:lpstr>Aangepast ontwerp</vt:lpstr>
      <vt:lpstr>CardioVasculair RisicoManagement </vt:lpstr>
      <vt:lpstr>Introductie</vt:lpstr>
      <vt:lpstr>PowerPoint-presentatie</vt:lpstr>
      <vt:lpstr>Programma</vt:lpstr>
      <vt:lpstr>Richtlijn CVRM</vt:lpstr>
      <vt:lpstr>Opstellen risicoprofiel</vt:lpstr>
      <vt:lpstr>Risicocategorieën</vt:lpstr>
      <vt:lpstr>Individueel 10 jaars CV risico (SCORE risk tabel)</vt:lpstr>
      <vt:lpstr>Most important risk factors for MI (Interheart study)</vt:lpstr>
      <vt:lpstr>Verschillende invalshoeken bij DM2</vt:lpstr>
      <vt:lpstr>Klinische inertie</vt:lpstr>
      <vt:lpstr>Klinische inertie in Nederland</vt:lpstr>
      <vt:lpstr>Bloeddruk </vt:lpstr>
      <vt:lpstr>Renine Anginotensine Aldosteron Systeem </vt:lpstr>
      <vt:lpstr>Hypertensie? </vt:lpstr>
      <vt:lpstr>PowerPoint-presentatie</vt:lpstr>
      <vt:lpstr>Mevrouw Pieterse, 39 jaar</vt:lpstr>
      <vt:lpstr>Mevrouw Pieterse, 39 jaar</vt:lpstr>
      <vt:lpstr>Mevrouw Pieterse, 39 jaar</vt:lpstr>
      <vt:lpstr>PowerPoint-presentatie</vt:lpstr>
      <vt:lpstr>Mevrouw Pieterse, 39 jaar</vt:lpstr>
      <vt:lpstr>Mevrouw Pieterse, 39 jaar</vt:lpstr>
      <vt:lpstr>Effect niet medicamenteuze behandeling</vt:lpstr>
      <vt:lpstr>Medicamenteuze behandeling</vt:lpstr>
      <vt:lpstr>Mevrouw Pieterse, 39 jaar</vt:lpstr>
      <vt:lpstr>Definities</vt:lpstr>
      <vt:lpstr>Klinische aanwijzingen voor de mogelijke aanwezigheid van secundaire hypertensie</vt:lpstr>
      <vt:lpstr>Klinische aanwijzingen voor de mogelijke aanwezigheid van secundaire hypertensie</vt:lpstr>
      <vt:lpstr>Klinische aanwijzingen voor de mogelijke aanwezigheid van secundaire hypertensie</vt:lpstr>
      <vt:lpstr>Secundaire oorzaken hypertensie</vt:lpstr>
      <vt:lpstr>OSAS</vt:lpstr>
      <vt:lpstr>Primair hyperaldosteronisme</vt:lpstr>
      <vt:lpstr>Nierarteriestenose</vt:lpstr>
      <vt:lpstr>Mevrouw Pieterse, 39 jaar</vt:lpstr>
      <vt:lpstr>Streefwaarden behandeling</vt:lpstr>
      <vt:lpstr>Hypercholesterolemie</vt:lpstr>
      <vt:lpstr>Wanneer denk je aan erfelijk verhoogd cholesterol?</vt:lpstr>
      <vt:lpstr>PowerPoint-presentatie</vt:lpstr>
      <vt:lpstr>Uiterlijke kenmerken hypercholesterolemie</vt:lpstr>
      <vt:lpstr>PowerPoint-presentatie</vt:lpstr>
      <vt:lpstr>Familiaire Hypercholesterolemie</vt:lpstr>
      <vt:lpstr>PowerPoint-presentatie</vt:lpstr>
      <vt:lpstr>PowerPoint-presentatie</vt:lpstr>
      <vt:lpstr>Medicamenteuze behandeling</vt:lpstr>
      <vt:lpstr>LDL-C verlaging met statines</vt:lpstr>
      <vt:lpstr>Ezetimibe</vt:lpstr>
      <vt:lpstr>PowerPoint-presentatie</vt:lpstr>
      <vt:lpstr>PowerPoint-presentatie</vt:lpstr>
      <vt:lpstr>Introductie</vt:lpstr>
      <vt:lpstr>Bempedoïnezuur (Nilemdo)</vt:lpstr>
      <vt:lpstr>Icosapent-ethyl (Vazkepa) </vt:lpstr>
      <vt:lpstr>Tot slot</vt:lpstr>
      <vt:lpstr>PowerPoint-presentatie</vt:lpstr>
    </vt:vector>
  </TitlesOfParts>
  <Company>Rivas Zorggroep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CardioVasculair RisicoManagement</dc:title>
  <dc:creator>Ineke Sterk</dc:creator>
  <cp:lastModifiedBy>Susan Kruithof</cp:lastModifiedBy>
  <cp:revision>34</cp:revision>
  <dcterms:created xsi:type="dcterms:W3CDTF">2024-01-29T15:40:27Z</dcterms:created>
  <dcterms:modified xsi:type="dcterms:W3CDTF">2024-03-16T10:10:40Z</dcterms:modified>
</cp:coreProperties>
</file>